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363"/>
    <a:srgbClr val="255E91"/>
    <a:srgbClr val="5B9BD5"/>
    <a:srgbClr val="A5A5A5"/>
    <a:srgbClr val="F4F8F6"/>
    <a:srgbClr val="7CAFDD"/>
    <a:srgbClr val="B7B7B7"/>
    <a:srgbClr val="698ED0"/>
    <a:srgbClr val="264478"/>
    <a:srgbClr val="F4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63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'Organisation Survey'!$A$26:$A$29</c:f>
              <c:strCache>
                <c:ptCount val="4"/>
                <c:pt idx="0">
                  <c:v>Better promotion</c:v>
                </c:pt>
                <c:pt idx="1">
                  <c:v>More activities targeted at men</c:v>
                </c:pt>
                <c:pt idx="2">
                  <c:v>More volunteers (males)</c:v>
                </c:pt>
                <c:pt idx="3">
                  <c:v>Something else</c:v>
                </c:pt>
              </c:strCache>
            </c:strRef>
          </c:cat>
          <c:val>
            <c:numRef>
              <c:f>'Organisation Survey'!$B$26:$B$29</c:f>
              <c:numCache>
                <c:formatCode>0%</c:formatCode>
                <c:ptCount val="4"/>
                <c:pt idx="0">
                  <c:v>0.64</c:v>
                </c:pt>
                <c:pt idx="1">
                  <c:v>0.6</c:v>
                </c:pt>
                <c:pt idx="2">
                  <c:v>0.4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9-4826-AE39-5381FE6546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638049288"/>
        <c:axId val="638047488"/>
      </c:barChart>
      <c:catAx>
        <c:axId val="63804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047488"/>
        <c:crosses val="autoZero"/>
        <c:auto val="1"/>
        <c:lblAlgn val="ctr"/>
        <c:lblOffset val="100"/>
        <c:noMultiLvlLbl val="0"/>
      </c:catAx>
      <c:valAx>
        <c:axId val="6380474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38049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908650202830327E-2"/>
          <c:y val="0.11855667605169684"/>
          <c:w val="0.93888888888888888"/>
          <c:h val="0.750198079057167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'Organisation Survey'!$A$44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6E-4F6B-BD47-5FA8E06924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'Organisation Survey'!$B$44</c:f>
              <c:numCache>
                <c:formatCode>0%</c:formatCode>
                <c:ptCount val="1"/>
                <c:pt idx="0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6E-4F6B-BD47-5FA8E06924D9}"/>
            </c:ext>
          </c:extLst>
        </c:ser>
        <c:ser>
          <c:idx val="1"/>
          <c:order val="1"/>
          <c:tx>
            <c:strRef>
              <c:f>'Organisation Survey'!$A$45</c:f>
              <c:strCache>
                <c:ptCount val="1"/>
                <c:pt idx="0">
                  <c:v>Would be interested to in the future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36E-4F6B-BD47-5FA8E06924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'Organisation Survey'!$B$45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6E-4F6B-BD47-5FA8E06924D9}"/>
            </c:ext>
          </c:extLst>
        </c:ser>
        <c:ser>
          <c:idx val="2"/>
          <c:order val="2"/>
          <c:tx>
            <c:strRef>
              <c:f>'Organisation Survey'!$A$46</c:f>
              <c:strCache>
                <c:ptCount val="1"/>
                <c:pt idx="0">
                  <c:v>Not really considered it at the moment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'Organisation Survey'!$B$46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6E-4F6B-BD47-5FA8E06924D9}"/>
            </c:ext>
          </c:extLst>
        </c:ser>
        <c:ser>
          <c:idx val="3"/>
          <c:order val="3"/>
          <c:tx>
            <c:strRef>
              <c:f>'Organisation Survey'!$A$47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63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'Organisation Survey'!$B$47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6E-4F6B-BD47-5FA8E06924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98272288"/>
        <c:axId val="651149432"/>
      </c:barChart>
      <c:catAx>
        <c:axId val="498272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1149432"/>
        <c:crosses val="autoZero"/>
        <c:auto val="1"/>
        <c:lblAlgn val="ctr"/>
        <c:lblOffset val="100"/>
        <c:noMultiLvlLbl val="0"/>
      </c:catAx>
      <c:valAx>
        <c:axId val="651149432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49827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531059701818857E-3"/>
          <c:y val="0.7464327597319208"/>
          <c:w val="0.96989728970366063"/>
          <c:h val="0.170999766995569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3A452-4D4C-BEBD-38C6-129D1D19F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684FD-6582-8D49-93E8-B9AA7C50F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1E8B6-081F-7B63-4442-CAB75307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E78D-A4F7-3462-9109-C3A4BAF2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9FB83-C0F8-A4F7-6C0E-E42C90E3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35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838A-4783-6C13-EB3C-9B9847CE8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BFD2B-AAFE-2E5A-4B3D-1E3C768E5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B5A7-0B44-7DAD-8507-D22FDA4D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01A20-F855-B62C-6DA6-9ADCAAF8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EF065-AC48-4F5D-5B4D-AF1CA7D2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46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DDC3E3-D4A7-559E-CCDC-1976D4F69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0A184-CE1B-2318-A51D-81BCF3E1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4F6B9-98F2-4193-800A-DA489E172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D67E5-A8EB-68BE-0D81-055C8F48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3ACB0-5F2D-8F90-BF5A-0801CBCD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2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2D79-529C-A006-A22D-F3EFBF47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23C29-4178-55BD-CC77-E69E92BE7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D00EA-278A-31C4-9244-075E30EE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1ADB-C46F-E450-306D-7758A531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DCAA2-55ED-D382-812B-5E120907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08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65B3-E086-2E5D-DE6F-1C07EE88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06D-4D0C-C837-F5D8-FAE0884E4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E7710-A914-7CE4-3F28-CB668FBF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85F22-7591-BFF4-709A-E33F0150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2DCD-6034-FD49-9BE7-79DC9A28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56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1D02B-E668-6E05-4362-9467FB75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4E65E-D52F-36C0-CF36-6A6806024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717F7-DBB7-190F-2D02-AB177028A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C15ED-FF11-3610-AB84-A92779C3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FEC26-2413-CB9E-82F9-7AAF49AD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09D91-2552-B3C6-B1BE-C9040DB3B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62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A624A-B3F5-0E54-2012-42B35E2D2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9CC71-F1C8-EBF9-34C7-0EDDF0A97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1D5EB-17A0-D919-BCCC-A11C4163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EA67D-9A95-9CC8-D34A-E11271CE0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10454-A8FF-A498-D06E-603DB1E96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86FBC6-93C7-DC81-D85D-F8F8719FA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26111-D58D-3DA9-D07C-11B1798C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176AF-D23E-11D1-E72C-1E394EC7D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98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C678-5919-AFF1-475E-C36494F2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9016C-178C-41CD-D153-7D9666FD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4A7B4-3BC4-9AD3-2694-7B9F2E81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CE6628-C611-0317-9FB2-C6608C40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2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E5547-A0AE-9F13-965D-C4B47E86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C1D5A0-4499-A4DF-7380-86C506B3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C7E54-F009-E329-C224-760747D3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27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7AA6-5716-0D17-C50F-782F20A7E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FE2ED-7BF3-98D0-96C7-8EADBA34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B85C3-E6F8-EC82-9F21-B6791B9B0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10B8-F35E-76A2-F78D-991C5685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AE446-B78F-5421-61D5-72158F6C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9244-5CA9-3951-AE4D-39C2ACE9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45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0205-7FBF-AA64-85DB-1D3FAEF5C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D3F14A-9A46-505E-60B5-193DDE672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7AA07-151F-FF01-EE83-695852DA3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641FC-573D-AC74-3A5E-36ECDB2B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5979D-590E-FFC5-3FB1-42B8F08BA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91CA3-B04D-33D7-922E-D0F9AFBBC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1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A6D2A3-75F0-2AFF-25E6-FF6CD0CFA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4AF41-9BC3-9A63-0705-62C8664CC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3825F-8478-8234-F51A-92F23ABF1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DCF9-1B52-4DFA-9AC4-9553B8B22BBA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1A2E4-B097-999A-7247-0CEBE2EA9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DBA5F-6C9C-4450-49C7-6D747E6B7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C7F2B-AF79-42B0-B411-12A8E90F74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82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Picture 165" descr="A map of different regions&#10;&#10;Description automatically generated">
            <a:extLst>
              <a:ext uri="{FF2B5EF4-FFF2-40B4-BE49-F238E27FC236}">
                <a16:creationId xmlns:a16="http://schemas.microsoft.com/office/drawing/2014/main" id="{A86DB3C1-745E-8078-C809-69A69BA973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1" t="7279" r="26813" b="7282"/>
          <a:stretch/>
        </p:blipFill>
        <p:spPr>
          <a:xfrm>
            <a:off x="707518" y="2802591"/>
            <a:ext cx="3347760" cy="3320069"/>
          </a:xfrm>
          <a:prstGeom prst="rect">
            <a:avLst/>
          </a:prstGeom>
        </p:spPr>
      </p:pic>
      <p:sp>
        <p:nvSpPr>
          <p:cNvPr id="152" name="TextBox 151">
            <a:extLst>
              <a:ext uri="{FF2B5EF4-FFF2-40B4-BE49-F238E27FC236}">
                <a16:creationId xmlns:a16="http://schemas.microsoft.com/office/drawing/2014/main" id="{A626A2ED-249A-408C-133A-01EBEE2A77D1}"/>
              </a:ext>
            </a:extLst>
          </p:cNvPr>
          <p:cNvSpPr txBox="1"/>
          <p:nvPr/>
        </p:nvSpPr>
        <p:spPr>
          <a:xfrm>
            <a:off x="1985398" y="5096267"/>
            <a:ext cx="396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27%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59B137B6-374B-CB4F-3DAB-40DF3BAE3542}"/>
              </a:ext>
            </a:extLst>
          </p:cNvPr>
          <p:cNvSpPr txBox="1"/>
          <p:nvPr/>
        </p:nvSpPr>
        <p:spPr>
          <a:xfrm>
            <a:off x="2153878" y="5294293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43%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E059D14-7D5D-01D8-DE4A-451F53C3F444}"/>
              </a:ext>
            </a:extLst>
          </p:cNvPr>
          <p:cNvSpPr txBox="1"/>
          <p:nvPr/>
        </p:nvSpPr>
        <p:spPr>
          <a:xfrm>
            <a:off x="2767595" y="3953056"/>
            <a:ext cx="396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23%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051B514-C82B-F5A6-194B-6EB666BCB226}"/>
              </a:ext>
            </a:extLst>
          </p:cNvPr>
          <p:cNvSpPr txBox="1"/>
          <p:nvPr/>
        </p:nvSpPr>
        <p:spPr>
          <a:xfrm>
            <a:off x="3070465" y="5060097"/>
            <a:ext cx="396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18%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1BB7A8F-DD21-B67D-D7B2-D3EF2B6365FE}"/>
              </a:ext>
            </a:extLst>
          </p:cNvPr>
          <p:cNvSpPr txBox="1"/>
          <p:nvPr/>
        </p:nvSpPr>
        <p:spPr>
          <a:xfrm>
            <a:off x="1433413" y="3884603"/>
            <a:ext cx="396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18%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6D69566-DCC1-E9A5-0602-430B4A70D81D}"/>
              </a:ext>
            </a:extLst>
          </p:cNvPr>
          <p:cNvSpPr txBox="1"/>
          <p:nvPr/>
        </p:nvSpPr>
        <p:spPr>
          <a:xfrm>
            <a:off x="1374470" y="5431165"/>
            <a:ext cx="324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9%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3553CBD1-8A6E-4A56-9347-4375DB91C8BC}"/>
              </a:ext>
            </a:extLst>
          </p:cNvPr>
          <p:cNvSpPr txBox="1"/>
          <p:nvPr/>
        </p:nvSpPr>
        <p:spPr>
          <a:xfrm>
            <a:off x="1923917" y="3335965"/>
            <a:ext cx="396000" cy="21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14%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A5E7A26-97E5-5728-E169-D4347376D123}"/>
              </a:ext>
            </a:extLst>
          </p:cNvPr>
          <p:cNvSpPr txBox="1"/>
          <p:nvPr/>
        </p:nvSpPr>
        <p:spPr>
          <a:xfrm>
            <a:off x="2462024" y="4122798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43%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A218D7B-1AA4-82BE-ECAF-6A9C5001AA97}"/>
              </a:ext>
            </a:extLst>
          </p:cNvPr>
          <p:cNvSpPr txBox="1"/>
          <p:nvPr/>
        </p:nvSpPr>
        <p:spPr>
          <a:xfrm>
            <a:off x="2152206" y="3510029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29%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D423DA-BA1C-38F3-153F-296A873E469B}"/>
              </a:ext>
            </a:extLst>
          </p:cNvPr>
          <p:cNvSpPr txBox="1"/>
          <p:nvPr/>
        </p:nvSpPr>
        <p:spPr>
          <a:xfrm>
            <a:off x="1118010" y="4061181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19%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30B526-51CF-DE6B-74D3-C345F46A0C1B}"/>
              </a:ext>
            </a:extLst>
          </p:cNvPr>
          <p:cNvSpPr txBox="1"/>
          <p:nvPr/>
        </p:nvSpPr>
        <p:spPr>
          <a:xfrm>
            <a:off x="2772354" y="5230897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00" dirty="0"/>
              <a:t>29%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07B1F5E-8C73-1DE0-2C61-D8D984E6F2FA}"/>
              </a:ext>
            </a:extLst>
          </p:cNvPr>
          <p:cNvSpPr txBox="1"/>
          <p:nvPr/>
        </p:nvSpPr>
        <p:spPr>
          <a:xfrm>
            <a:off x="1115004" y="5605962"/>
            <a:ext cx="39600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GB" sz="900" dirty="0"/>
              <a:t>14%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9404DA1-1AC9-18DC-DFAC-C4886F813AB4}"/>
              </a:ext>
            </a:extLst>
          </p:cNvPr>
          <p:cNvSpPr txBox="1"/>
          <p:nvPr/>
        </p:nvSpPr>
        <p:spPr>
          <a:xfrm>
            <a:off x="2372767" y="1875507"/>
            <a:ext cx="1956516" cy="4154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2">
                    <a:lumMod val="25000"/>
                  </a:schemeClr>
                </a:solidFill>
              </a:rPr>
              <a:t>Where does your organisation deliver services and provision?</a:t>
            </a:r>
            <a:endParaRPr lang="en-GB" sz="1050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7CEA47A-C4D7-CA92-CC62-FCFA73331E57}"/>
              </a:ext>
            </a:extLst>
          </p:cNvPr>
          <p:cNvSpPr txBox="1"/>
          <p:nvPr/>
        </p:nvSpPr>
        <p:spPr>
          <a:xfrm>
            <a:off x="602037" y="1874529"/>
            <a:ext cx="1434861" cy="4154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2">
                    <a:lumMod val="25000"/>
                  </a:schemeClr>
                </a:solidFill>
              </a:rPr>
              <a:t>Where is your organisation based?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62F7EF0C-2D2F-14DC-E3B9-BACD74F87F03}"/>
              </a:ext>
            </a:extLst>
          </p:cNvPr>
          <p:cNvSpPr txBox="1">
            <a:spLocks/>
          </p:cNvSpPr>
          <p:nvPr/>
        </p:nvSpPr>
        <p:spPr>
          <a:xfrm>
            <a:off x="196720" y="347110"/>
            <a:ext cx="2636939" cy="9615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Men’s Mental Health Survey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A120A5B-8F38-D506-6BB9-044D5581BD1F}"/>
              </a:ext>
            </a:extLst>
          </p:cNvPr>
          <p:cNvSpPr txBox="1">
            <a:spLocks/>
          </p:cNvSpPr>
          <p:nvPr/>
        </p:nvSpPr>
        <p:spPr>
          <a:xfrm>
            <a:off x="2971123" y="347110"/>
            <a:ext cx="1684265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Organisations</a:t>
            </a:r>
          </a:p>
        </p:txBody>
      </p:sp>
      <p:sp>
        <p:nvSpPr>
          <p:cNvPr id="147" name="Subtitle 4">
            <a:extLst>
              <a:ext uri="{FF2B5EF4-FFF2-40B4-BE49-F238E27FC236}">
                <a16:creationId xmlns:a16="http://schemas.microsoft.com/office/drawing/2014/main" id="{032171A1-904C-7C84-E3A2-653532D99F21}"/>
              </a:ext>
            </a:extLst>
          </p:cNvPr>
          <p:cNvSpPr txBox="1">
            <a:spLocks/>
          </p:cNvSpPr>
          <p:nvPr/>
        </p:nvSpPr>
        <p:spPr>
          <a:xfrm>
            <a:off x="2587495" y="1043994"/>
            <a:ext cx="1229131" cy="3732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– October 2024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4" name="Picture 153" descr="A close-up of a logo&#10;&#10;Description automatically generated">
            <a:extLst>
              <a:ext uri="{FF2B5EF4-FFF2-40B4-BE49-F238E27FC236}">
                <a16:creationId xmlns:a16="http://schemas.microsoft.com/office/drawing/2014/main" id="{D176EB86-65D3-EEE0-66EB-A0245D7C1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87" y="72218"/>
            <a:ext cx="2622639" cy="738497"/>
          </a:xfrm>
          <a:prstGeom prst="rect">
            <a:avLst/>
          </a:prstGeom>
        </p:spPr>
      </p:pic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D57FCD-083D-48AC-6C98-286E398AFAEC}"/>
              </a:ext>
            </a:extLst>
          </p:cNvPr>
          <p:cNvGrpSpPr/>
          <p:nvPr/>
        </p:nvGrpSpPr>
        <p:grpSpPr>
          <a:xfrm>
            <a:off x="3591667" y="2339831"/>
            <a:ext cx="738801" cy="426177"/>
            <a:chOff x="3471651" y="3722786"/>
            <a:chExt cx="738801" cy="426177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EC14581D-C467-D80F-9283-15EC07223462}"/>
                </a:ext>
              </a:extLst>
            </p:cNvPr>
            <p:cNvSpPr txBox="1"/>
            <p:nvPr/>
          </p:nvSpPr>
          <p:spPr>
            <a:xfrm>
              <a:off x="3471789" y="3722786"/>
              <a:ext cx="738663" cy="21544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dirty="0"/>
                <a:t>Boroughwide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A3B58070-028A-5050-CC87-3F16C6608CAE}"/>
                </a:ext>
              </a:extLst>
            </p:cNvPr>
            <p:cNvSpPr txBox="1"/>
            <p:nvPr/>
          </p:nvSpPr>
          <p:spPr>
            <a:xfrm>
              <a:off x="3471651" y="3918131"/>
              <a:ext cx="738663" cy="2308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/>
                <a:t>73%</a:t>
              </a:r>
            </a:p>
          </p:txBody>
        </p:sp>
      </p:grpSp>
      <p:sp>
        <p:nvSpPr>
          <p:cNvPr id="2" name="Subtitle 4">
            <a:extLst>
              <a:ext uri="{FF2B5EF4-FFF2-40B4-BE49-F238E27FC236}">
                <a16:creationId xmlns:a16="http://schemas.microsoft.com/office/drawing/2014/main" id="{F86D7005-883C-4B08-C42D-308C47D197B2}"/>
              </a:ext>
            </a:extLst>
          </p:cNvPr>
          <p:cNvSpPr txBox="1">
            <a:spLocks/>
          </p:cNvSpPr>
          <p:nvPr/>
        </p:nvSpPr>
        <p:spPr>
          <a:xfrm>
            <a:off x="8134350" y="238783"/>
            <a:ext cx="1034418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 Respondents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5DFD366-2B11-FDDA-558F-E513C5434F45}"/>
              </a:ext>
            </a:extLst>
          </p:cNvPr>
          <p:cNvGrpSpPr/>
          <p:nvPr/>
        </p:nvGrpSpPr>
        <p:grpSpPr>
          <a:xfrm>
            <a:off x="4756372" y="1569354"/>
            <a:ext cx="2088271" cy="1247994"/>
            <a:chOff x="4640867" y="1579371"/>
            <a:chExt cx="2088271" cy="1247994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E1155DD3-2BD0-46EB-5A0C-FEC5074BBBFD}"/>
                </a:ext>
              </a:extLst>
            </p:cNvPr>
            <p:cNvGrpSpPr/>
            <p:nvPr/>
          </p:nvGrpSpPr>
          <p:grpSpPr>
            <a:xfrm>
              <a:off x="4640867" y="1579371"/>
              <a:ext cx="2088271" cy="1247994"/>
              <a:chOff x="9396143" y="2993395"/>
              <a:chExt cx="2088271" cy="1075220"/>
            </a:xfrm>
          </p:grpSpPr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5C85312B-B260-FD14-4C2E-1FEC040AECC9}"/>
                  </a:ext>
                </a:extLst>
              </p:cNvPr>
              <p:cNvSpPr/>
              <p:nvPr/>
            </p:nvSpPr>
            <p:spPr>
              <a:xfrm>
                <a:off x="9396143" y="2993395"/>
                <a:ext cx="1626283" cy="1075220"/>
              </a:xfrm>
              <a:prstGeom prst="roundRect">
                <a:avLst/>
              </a:prstGeom>
              <a:noFill/>
              <a:ln w="254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dirty="0">
                    <a:solidFill>
                      <a:schemeClr val="tx2"/>
                    </a:solidFill>
                  </a:rPr>
                  <a:t>80%</a:t>
                </a:r>
                <a:r>
                  <a:rPr lang="en-GB" sz="1100" dirty="0">
                    <a:solidFill>
                      <a:schemeClr val="tx2"/>
                    </a:solidFill>
                  </a:rPr>
                  <a:t> of respondents’ organisations are based in Sandwell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1FBF763E-97D0-B576-6345-9EB92005E4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3085294"/>
                <a:ext cx="194804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4B38465-3CE5-D066-47A3-B09730281C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3999780"/>
                <a:ext cx="194804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0" name="Graphic 9" descr="Schoolhouse outline">
              <a:extLst>
                <a:ext uri="{FF2B5EF4-FFF2-40B4-BE49-F238E27FC236}">
                  <a16:creationId xmlns:a16="http://schemas.microsoft.com/office/drawing/2014/main" id="{A4D08B36-A29E-10F1-57B6-41DC8D795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98436" y="1880069"/>
              <a:ext cx="610589" cy="610589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EDCE9A-BB7D-C159-B11E-B88F70350AA3}"/>
              </a:ext>
            </a:extLst>
          </p:cNvPr>
          <p:cNvGrpSpPr/>
          <p:nvPr/>
        </p:nvGrpSpPr>
        <p:grpSpPr>
          <a:xfrm>
            <a:off x="4665175" y="3627547"/>
            <a:ext cx="6723274" cy="2365940"/>
            <a:chOff x="4118994" y="3620925"/>
            <a:chExt cx="6723274" cy="2365940"/>
          </a:xfrm>
        </p:grpSpPr>
        <p:sp>
          <p:nvSpPr>
            <p:cNvPr id="165" name="Arrow: Pentagon 164">
              <a:extLst>
                <a:ext uri="{FF2B5EF4-FFF2-40B4-BE49-F238E27FC236}">
                  <a16:creationId xmlns:a16="http://schemas.microsoft.com/office/drawing/2014/main" id="{66203C34-0DAA-18B1-1DD7-E0483DEC1586}"/>
                </a:ext>
              </a:extLst>
            </p:cNvPr>
            <p:cNvSpPr/>
            <p:nvPr/>
          </p:nvSpPr>
          <p:spPr>
            <a:xfrm>
              <a:off x="4118994" y="4613346"/>
              <a:ext cx="1278767" cy="885600"/>
            </a:xfrm>
            <a:prstGeom prst="homePlate">
              <a:avLst>
                <a:gd name="adj" fmla="val 24150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chemeClr val="tx2"/>
                  </a:solidFill>
                </a:rPr>
                <a:t>Which groups of the population do you serve?</a:t>
              </a:r>
              <a:endParaRPr lang="en-GB" sz="900" b="1" dirty="0">
                <a:solidFill>
                  <a:schemeClr val="tx2"/>
                </a:solidFill>
              </a:endParaRPr>
            </a:p>
          </p:txBody>
        </p:sp>
        <p:sp>
          <p:nvSpPr>
            <p:cNvPr id="172" name="Hexagon 171">
              <a:extLst>
                <a:ext uri="{FF2B5EF4-FFF2-40B4-BE49-F238E27FC236}">
                  <a16:creationId xmlns:a16="http://schemas.microsoft.com/office/drawing/2014/main" id="{6C28F787-391D-0A48-E3EA-B8879BBE9A1D}"/>
                </a:ext>
              </a:extLst>
            </p:cNvPr>
            <p:cNvSpPr/>
            <p:nvPr/>
          </p:nvSpPr>
          <p:spPr>
            <a:xfrm>
              <a:off x="5278857" y="4111399"/>
              <a:ext cx="1033200" cy="885600"/>
            </a:xfrm>
            <a:prstGeom prst="hexagon">
              <a:avLst/>
            </a:prstGeom>
            <a:solidFill>
              <a:srgbClr val="808080">
                <a:alpha val="80000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56%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Open to all</a:t>
              </a:r>
            </a:p>
          </p:txBody>
        </p:sp>
        <p:sp>
          <p:nvSpPr>
            <p:cNvPr id="174" name="Hexagon 173">
              <a:extLst>
                <a:ext uri="{FF2B5EF4-FFF2-40B4-BE49-F238E27FC236}">
                  <a16:creationId xmlns:a16="http://schemas.microsoft.com/office/drawing/2014/main" id="{AAC80887-B4A3-2FF2-AA24-8A6CCD434EB8}"/>
                </a:ext>
              </a:extLst>
            </p:cNvPr>
            <p:cNvSpPr/>
            <p:nvPr/>
          </p:nvSpPr>
          <p:spPr>
            <a:xfrm>
              <a:off x="5278339" y="5097362"/>
              <a:ext cx="1033200" cy="885600"/>
            </a:xfrm>
            <a:prstGeom prst="hexagon">
              <a:avLst/>
            </a:prstGeom>
            <a:solidFill>
              <a:srgbClr val="808080">
                <a:alpha val="69804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28%</a:t>
              </a:r>
            </a:p>
            <a:p>
              <a:pPr algn="ctr"/>
              <a:r>
                <a:rPr lang="en-GB" sz="1000" dirty="0">
                  <a:solidFill>
                    <a:schemeClr val="bg1"/>
                  </a:solidFill>
                </a:rPr>
                <a:t>Parents/ Families</a:t>
              </a:r>
            </a:p>
          </p:txBody>
        </p:sp>
        <p:sp>
          <p:nvSpPr>
            <p:cNvPr id="175" name="Hexagon 174">
              <a:extLst>
                <a:ext uri="{FF2B5EF4-FFF2-40B4-BE49-F238E27FC236}">
                  <a16:creationId xmlns:a16="http://schemas.microsoft.com/office/drawing/2014/main" id="{A6F88DA7-E5F6-1A93-FFC1-AF266BED42E5}"/>
                </a:ext>
              </a:extLst>
            </p:cNvPr>
            <p:cNvSpPr/>
            <p:nvPr/>
          </p:nvSpPr>
          <p:spPr>
            <a:xfrm>
              <a:off x="6185091" y="3620925"/>
              <a:ext cx="1033200" cy="885600"/>
            </a:xfrm>
            <a:prstGeom prst="hexagon">
              <a:avLst/>
            </a:prstGeom>
            <a:solidFill>
              <a:srgbClr val="808080">
                <a:alpha val="60000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28%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Other</a:t>
              </a:r>
            </a:p>
          </p:txBody>
        </p:sp>
        <p:sp>
          <p:nvSpPr>
            <p:cNvPr id="176" name="Hexagon 175">
              <a:extLst>
                <a:ext uri="{FF2B5EF4-FFF2-40B4-BE49-F238E27FC236}">
                  <a16:creationId xmlns:a16="http://schemas.microsoft.com/office/drawing/2014/main" id="{81CA5737-3D29-ABC4-7990-C63E33B21577}"/>
                </a:ext>
              </a:extLst>
            </p:cNvPr>
            <p:cNvSpPr/>
            <p:nvPr/>
          </p:nvSpPr>
          <p:spPr>
            <a:xfrm>
              <a:off x="6180054" y="4611411"/>
              <a:ext cx="1033200" cy="885600"/>
            </a:xfrm>
            <a:prstGeom prst="hexagon">
              <a:avLst/>
            </a:prstGeom>
            <a:solidFill>
              <a:srgbClr val="808080">
                <a:alpha val="50196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24%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Men</a:t>
              </a:r>
            </a:p>
          </p:txBody>
        </p:sp>
        <p:sp>
          <p:nvSpPr>
            <p:cNvPr id="177" name="Hexagon 176">
              <a:extLst>
                <a:ext uri="{FF2B5EF4-FFF2-40B4-BE49-F238E27FC236}">
                  <a16:creationId xmlns:a16="http://schemas.microsoft.com/office/drawing/2014/main" id="{FC8828BC-6C68-38F0-1C89-DC08B7203FC3}"/>
                </a:ext>
              </a:extLst>
            </p:cNvPr>
            <p:cNvSpPr/>
            <p:nvPr/>
          </p:nvSpPr>
          <p:spPr>
            <a:xfrm>
              <a:off x="7094350" y="4106872"/>
              <a:ext cx="1033200" cy="885600"/>
            </a:xfrm>
            <a:prstGeom prst="hexagon">
              <a:avLst/>
            </a:prstGeom>
            <a:solidFill>
              <a:srgbClr val="808080">
                <a:alpha val="45098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20%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Women</a:t>
              </a:r>
            </a:p>
          </p:txBody>
        </p:sp>
        <p:sp>
          <p:nvSpPr>
            <p:cNvPr id="178" name="Hexagon 177">
              <a:extLst>
                <a:ext uri="{FF2B5EF4-FFF2-40B4-BE49-F238E27FC236}">
                  <a16:creationId xmlns:a16="http://schemas.microsoft.com/office/drawing/2014/main" id="{AC843F7A-C1DF-3AEE-2F5B-39335262C8B2}"/>
                </a:ext>
              </a:extLst>
            </p:cNvPr>
            <p:cNvSpPr/>
            <p:nvPr/>
          </p:nvSpPr>
          <p:spPr>
            <a:xfrm>
              <a:off x="8899809" y="4100683"/>
              <a:ext cx="1033200" cy="885600"/>
            </a:xfrm>
            <a:prstGeom prst="hexagon">
              <a:avLst/>
            </a:prstGeom>
            <a:solidFill>
              <a:srgbClr val="808080">
                <a:alpha val="14902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16%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Children &amp; Young People</a:t>
              </a:r>
            </a:p>
          </p:txBody>
        </p:sp>
        <p:sp>
          <p:nvSpPr>
            <p:cNvPr id="179" name="Hexagon 178">
              <a:extLst>
                <a:ext uri="{FF2B5EF4-FFF2-40B4-BE49-F238E27FC236}">
                  <a16:creationId xmlns:a16="http://schemas.microsoft.com/office/drawing/2014/main" id="{9E7C9EC2-A567-DFC5-6C7C-FBAC6887DC8B}"/>
                </a:ext>
              </a:extLst>
            </p:cNvPr>
            <p:cNvSpPr/>
            <p:nvPr/>
          </p:nvSpPr>
          <p:spPr>
            <a:xfrm>
              <a:off x="8003609" y="3621639"/>
              <a:ext cx="1033200" cy="885600"/>
            </a:xfrm>
            <a:prstGeom prst="hexagon">
              <a:avLst/>
            </a:prstGeom>
            <a:solidFill>
              <a:srgbClr val="808080">
                <a:alpha val="30196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20%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Carers</a:t>
              </a:r>
            </a:p>
          </p:txBody>
        </p:sp>
        <p:sp>
          <p:nvSpPr>
            <p:cNvPr id="180" name="Hexagon 179">
              <a:extLst>
                <a:ext uri="{FF2B5EF4-FFF2-40B4-BE49-F238E27FC236}">
                  <a16:creationId xmlns:a16="http://schemas.microsoft.com/office/drawing/2014/main" id="{1DE9A184-0504-78D6-F4AF-DB149357DFDF}"/>
                </a:ext>
              </a:extLst>
            </p:cNvPr>
            <p:cNvSpPr/>
            <p:nvPr/>
          </p:nvSpPr>
          <p:spPr>
            <a:xfrm>
              <a:off x="7100689" y="5097358"/>
              <a:ext cx="1033200" cy="885600"/>
            </a:xfrm>
            <a:prstGeom prst="hexagon">
              <a:avLst/>
            </a:prstGeom>
            <a:solidFill>
              <a:srgbClr val="808080">
                <a:alpha val="40000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20%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Minority Ethnic Groups</a:t>
              </a:r>
            </a:p>
          </p:txBody>
        </p:sp>
        <p:sp>
          <p:nvSpPr>
            <p:cNvPr id="181" name="Hexagon 180">
              <a:extLst>
                <a:ext uri="{FF2B5EF4-FFF2-40B4-BE49-F238E27FC236}">
                  <a16:creationId xmlns:a16="http://schemas.microsoft.com/office/drawing/2014/main" id="{03BC8B26-C20A-669A-E2E5-AA395D902D77}"/>
                </a:ext>
              </a:extLst>
            </p:cNvPr>
            <p:cNvSpPr/>
            <p:nvPr/>
          </p:nvSpPr>
          <p:spPr>
            <a:xfrm>
              <a:off x="8003609" y="4611411"/>
              <a:ext cx="1033200" cy="885600"/>
            </a:xfrm>
            <a:prstGeom prst="hexagon">
              <a:avLst/>
            </a:prstGeom>
            <a:solidFill>
              <a:srgbClr val="808080">
                <a:alpha val="20000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20%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Un-employed</a:t>
              </a:r>
            </a:p>
          </p:txBody>
        </p:sp>
        <p:sp>
          <p:nvSpPr>
            <p:cNvPr id="182" name="Hexagon 181">
              <a:extLst>
                <a:ext uri="{FF2B5EF4-FFF2-40B4-BE49-F238E27FC236}">
                  <a16:creationId xmlns:a16="http://schemas.microsoft.com/office/drawing/2014/main" id="{10D92CF3-EFF9-1F0C-9FB9-BABEC4F48E10}"/>
                </a:ext>
              </a:extLst>
            </p:cNvPr>
            <p:cNvSpPr/>
            <p:nvPr/>
          </p:nvSpPr>
          <p:spPr>
            <a:xfrm>
              <a:off x="8900182" y="5101265"/>
              <a:ext cx="1033200" cy="885600"/>
            </a:xfrm>
            <a:prstGeom prst="hexagon">
              <a:avLst/>
            </a:prstGeom>
            <a:solidFill>
              <a:srgbClr val="808080">
                <a:alpha val="10196"/>
              </a:srgb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16%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Older People</a:t>
              </a:r>
            </a:p>
          </p:txBody>
        </p:sp>
        <p:sp>
          <p:nvSpPr>
            <p:cNvPr id="183" name="Hexagon 182">
              <a:extLst>
                <a:ext uri="{FF2B5EF4-FFF2-40B4-BE49-F238E27FC236}">
                  <a16:creationId xmlns:a16="http://schemas.microsoft.com/office/drawing/2014/main" id="{533D5563-0352-4F96-35EA-AF37A5347B38}"/>
                </a:ext>
              </a:extLst>
            </p:cNvPr>
            <p:cNvSpPr/>
            <p:nvPr/>
          </p:nvSpPr>
          <p:spPr>
            <a:xfrm>
              <a:off x="9809068" y="4611411"/>
              <a:ext cx="1033200" cy="885600"/>
            </a:xfrm>
            <a:prstGeom prst="hexagon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12%</a:t>
              </a:r>
            </a:p>
            <a:p>
              <a:pPr algn="ctr"/>
              <a:r>
                <a:rPr lang="en-GB" sz="1000" dirty="0">
                  <a:solidFill>
                    <a:schemeClr val="tx2"/>
                  </a:solidFill>
                </a:rPr>
                <a:t>LGBTQ+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732AEDA-3593-2C94-9851-7184981C2956}"/>
              </a:ext>
            </a:extLst>
          </p:cNvPr>
          <p:cNvGrpSpPr/>
          <p:nvPr/>
        </p:nvGrpSpPr>
        <p:grpSpPr>
          <a:xfrm>
            <a:off x="7193564" y="1537454"/>
            <a:ext cx="1975204" cy="1282467"/>
            <a:chOff x="7078059" y="1547471"/>
            <a:chExt cx="1975204" cy="128246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F16684E-A06A-5304-002E-C17F178BBA1C}"/>
                </a:ext>
              </a:extLst>
            </p:cNvPr>
            <p:cNvGrpSpPr/>
            <p:nvPr/>
          </p:nvGrpSpPr>
          <p:grpSpPr>
            <a:xfrm>
              <a:off x="7078059" y="1547471"/>
              <a:ext cx="1804100" cy="1282467"/>
              <a:chOff x="9396142" y="2993395"/>
              <a:chExt cx="1804100" cy="1075220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5DF6208-3450-910E-81DC-7F777E28B2A1}"/>
                  </a:ext>
                </a:extLst>
              </p:cNvPr>
              <p:cNvSpPr/>
              <p:nvPr/>
            </p:nvSpPr>
            <p:spPr>
              <a:xfrm>
                <a:off x="9396142" y="2993395"/>
                <a:ext cx="1626283" cy="1075220"/>
              </a:xfrm>
              <a:prstGeom prst="roundRect">
                <a:avLst/>
              </a:prstGeom>
              <a:noFill/>
              <a:ln w="254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dirty="0">
                    <a:solidFill>
                      <a:schemeClr val="tx2"/>
                    </a:solidFill>
                  </a:rPr>
                  <a:t>80%</a:t>
                </a:r>
                <a:r>
                  <a:rPr lang="en-GB" sz="1100" dirty="0">
                    <a:solidFill>
                      <a:schemeClr val="tx2"/>
                    </a:solidFill>
                  </a:rPr>
                  <a:t> of respondents currently deliver mental health services / activities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DE9584C-9CBE-0F5E-37D5-88C7207E2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3112550"/>
                <a:ext cx="16638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7286C00-06EE-8AB1-6D94-41419F5880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3999781"/>
                <a:ext cx="166386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7" name="Graphic 16" descr="Head with gears outline">
              <a:extLst>
                <a:ext uri="{FF2B5EF4-FFF2-40B4-BE49-F238E27FC236}">
                  <a16:creationId xmlns:a16="http://schemas.microsoft.com/office/drawing/2014/main" id="{42823F81-7D5D-977D-2C08-3E26893A1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450654" y="1946065"/>
              <a:ext cx="602609" cy="602609"/>
            </a:xfrm>
            <a:prstGeom prst="rect">
              <a:avLst/>
            </a:prstGeom>
          </p:spPr>
        </p:pic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AA904BD-0D52-D7DE-8877-2B252E2D9946}"/>
              </a:ext>
            </a:extLst>
          </p:cNvPr>
          <p:cNvGrpSpPr/>
          <p:nvPr/>
        </p:nvGrpSpPr>
        <p:grpSpPr>
          <a:xfrm>
            <a:off x="9441892" y="1641662"/>
            <a:ext cx="2388553" cy="1090275"/>
            <a:chOff x="4241063" y="2499753"/>
            <a:chExt cx="2388553" cy="1090275"/>
          </a:xfrm>
        </p:grpSpPr>
        <p:pic>
          <p:nvPicPr>
            <p:cNvPr id="28" name="Picture 27" descr="A close-up of a logo&#10;&#10;Description automatically generated">
              <a:extLst>
                <a:ext uri="{FF2B5EF4-FFF2-40B4-BE49-F238E27FC236}">
                  <a16:creationId xmlns:a16="http://schemas.microsoft.com/office/drawing/2014/main" id="{B0720FAC-E999-D07A-58FD-D0535CC96C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0" t="8433" r="65860" b="10929"/>
            <a:stretch/>
          </p:blipFill>
          <p:spPr>
            <a:xfrm>
              <a:off x="5733215" y="2779328"/>
              <a:ext cx="896401" cy="595505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2D7E139-D2AA-7422-E7CB-5141958013FB}"/>
                </a:ext>
              </a:extLst>
            </p:cNvPr>
            <p:cNvGrpSpPr/>
            <p:nvPr/>
          </p:nvGrpSpPr>
          <p:grpSpPr>
            <a:xfrm>
              <a:off x="4241063" y="2499753"/>
              <a:ext cx="2088271" cy="1090275"/>
              <a:chOff x="9396143" y="2993395"/>
              <a:chExt cx="2088271" cy="1090275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034FC043-F1A2-8C53-F2AF-EA22483ECB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3030359"/>
                <a:ext cx="194804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5619C23-072A-F19E-5B70-8F6334C50A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6374" y="4083670"/>
                <a:ext cx="194804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EB9FF0DB-8AAA-E53C-FDF0-EB479A24E36F}"/>
                  </a:ext>
                </a:extLst>
              </p:cNvPr>
              <p:cNvSpPr/>
              <p:nvPr/>
            </p:nvSpPr>
            <p:spPr>
              <a:xfrm>
                <a:off x="9396143" y="2993395"/>
                <a:ext cx="1804099" cy="1075220"/>
              </a:xfrm>
              <a:prstGeom prst="roundRect">
                <a:avLst/>
              </a:prstGeom>
              <a:noFill/>
              <a:ln w="254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dirty="0">
                    <a:solidFill>
                      <a:schemeClr val="tx2"/>
                    </a:solidFill>
                  </a:rPr>
                  <a:t>96%</a:t>
                </a:r>
                <a:r>
                  <a:rPr lang="en-GB" sz="1100" dirty="0">
                    <a:solidFill>
                      <a:schemeClr val="tx2"/>
                    </a:solidFill>
                  </a:rPr>
                  <a:t> of respondents would like to find out more / become involved with supporting Better Mental Health in Sandwell</a:t>
                </a:r>
              </a:p>
            </p:txBody>
          </p:sp>
        </p:grp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2D2F7-5A80-8810-BB13-BC642A7D1A2D}"/>
              </a:ext>
            </a:extLst>
          </p:cNvPr>
          <p:cNvSpPr/>
          <p:nvPr/>
        </p:nvSpPr>
        <p:spPr>
          <a:xfrm>
            <a:off x="602037" y="1869481"/>
            <a:ext cx="3727246" cy="4445023"/>
          </a:xfrm>
          <a:prstGeom prst="rect">
            <a:avLst/>
          </a:prstGeom>
          <a:noFill/>
          <a:ln>
            <a:solidFill>
              <a:srgbClr val="63636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>
            <a:extLst>
              <a:ext uri="{FF2B5EF4-FFF2-40B4-BE49-F238E27FC236}">
                <a16:creationId xmlns:a16="http://schemas.microsoft.com/office/drawing/2014/main" id="{62F7EF0C-2D2F-14DC-E3B9-BACD74F87F03}"/>
              </a:ext>
            </a:extLst>
          </p:cNvPr>
          <p:cNvSpPr txBox="1">
            <a:spLocks/>
          </p:cNvSpPr>
          <p:nvPr/>
        </p:nvSpPr>
        <p:spPr>
          <a:xfrm>
            <a:off x="196720" y="347110"/>
            <a:ext cx="2636939" cy="9615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Men’s Mental Health Survey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A120A5B-8F38-D506-6BB9-044D5581BD1F}"/>
              </a:ext>
            </a:extLst>
          </p:cNvPr>
          <p:cNvSpPr txBox="1">
            <a:spLocks/>
          </p:cNvSpPr>
          <p:nvPr/>
        </p:nvSpPr>
        <p:spPr>
          <a:xfrm>
            <a:off x="2971123" y="347110"/>
            <a:ext cx="1684265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Organisations</a:t>
            </a:r>
          </a:p>
        </p:txBody>
      </p:sp>
      <p:sp>
        <p:nvSpPr>
          <p:cNvPr id="147" name="Subtitle 4">
            <a:extLst>
              <a:ext uri="{FF2B5EF4-FFF2-40B4-BE49-F238E27FC236}">
                <a16:creationId xmlns:a16="http://schemas.microsoft.com/office/drawing/2014/main" id="{032171A1-904C-7C84-E3A2-653532D99F21}"/>
              </a:ext>
            </a:extLst>
          </p:cNvPr>
          <p:cNvSpPr txBox="1">
            <a:spLocks/>
          </p:cNvSpPr>
          <p:nvPr/>
        </p:nvSpPr>
        <p:spPr>
          <a:xfrm>
            <a:off x="2587495" y="1043994"/>
            <a:ext cx="1229131" cy="3732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– October 2024</a:t>
            </a:r>
            <a:endParaRPr lang="en-GB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4" name="Picture 153" descr="A close-up of a logo&#10;&#10;Description automatically generated">
            <a:extLst>
              <a:ext uri="{FF2B5EF4-FFF2-40B4-BE49-F238E27FC236}">
                <a16:creationId xmlns:a16="http://schemas.microsoft.com/office/drawing/2014/main" id="{D176EB86-65D3-EEE0-66EB-A0245D7C1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187" y="72218"/>
            <a:ext cx="2622639" cy="738497"/>
          </a:xfrm>
          <a:prstGeom prst="rect">
            <a:avLst/>
          </a:prstGeom>
        </p:spPr>
      </p:pic>
      <p:sp>
        <p:nvSpPr>
          <p:cNvPr id="2" name="Subtitle 4">
            <a:extLst>
              <a:ext uri="{FF2B5EF4-FFF2-40B4-BE49-F238E27FC236}">
                <a16:creationId xmlns:a16="http://schemas.microsoft.com/office/drawing/2014/main" id="{F86D7005-883C-4B08-C42D-308C47D197B2}"/>
              </a:ext>
            </a:extLst>
          </p:cNvPr>
          <p:cNvSpPr txBox="1">
            <a:spLocks/>
          </p:cNvSpPr>
          <p:nvPr/>
        </p:nvSpPr>
        <p:spPr>
          <a:xfrm>
            <a:off x="8134350" y="238783"/>
            <a:ext cx="1034418" cy="405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 Respondents</a:t>
            </a:r>
          </a:p>
        </p:txBody>
      </p:sp>
      <p:grpSp>
        <p:nvGrpSpPr>
          <p:cNvPr id="713" name="Group 712">
            <a:extLst>
              <a:ext uri="{FF2B5EF4-FFF2-40B4-BE49-F238E27FC236}">
                <a16:creationId xmlns:a16="http://schemas.microsoft.com/office/drawing/2014/main" id="{7E9A8313-7929-89C3-1B0A-52C9228BFE7C}"/>
              </a:ext>
            </a:extLst>
          </p:cNvPr>
          <p:cNvGrpSpPr/>
          <p:nvPr/>
        </p:nvGrpSpPr>
        <p:grpSpPr>
          <a:xfrm>
            <a:off x="244455" y="2542397"/>
            <a:ext cx="5989738" cy="4012804"/>
            <a:chOff x="5767809" y="1043994"/>
            <a:chExt cx="5989738" cy="4012804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E387759E-FD47-6B6D-472F-E862E803B479}"/>
                </a:ext>
              </a:extLst>
            </p:cNvPr>
            <p:cNvSpPr/>
            <p:nvPr/>
          </p:nvSpPr>
          <p:spPr>
            <a:xfrm>
              <a:off x="5830122" y="1043994"/>
              <a:ext cx="5927425" cy="40045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C1D1E116-3DD7-C110-E8DC-BF3D8A65E3BB}"/>
                </a:ext>
              </a:extLst>
            </p:cNvPr>
            <p:cNvSpPr txBox="1"/>
            <p:nvPr/>
          </p:nvSpPr>
          <p:spPr>
            <a:xfrm>
              <a:off x="6569371" y="1093210"/>
              <a:ext cx="46550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/>
                <a:t>What do you see as being the things that most impact men’s mental health and barriers to accessing support?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913FC168-1BEF-9293-72B0-4222FA3B9F5C}"/>
                </a:ext>
              </a:extLst>
            </p:cNvPr>
            <p:cNvSpPr txBox="1"/>
            <p:nvPr/>
          </p:nvSpPr>
          <p:spPr>
            <a:xfrm>
              <a:off x="5767809" y="1656577"/>
              <a:ext cx="3347759" cy="3394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GB" sz="900" dirty="0"/>
                <a:t>Feeling they can't talk to anyone about it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Job pressures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Relationships (inc. relationship breakdown)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Financial worries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Lack of friends / support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Stigma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Cultural perceptions of accessing mental health support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Unemployment / retirement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Lack of information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Lack of peer support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Language – not able to speak about it in their spoken language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Religious perceptions of accessing mental health support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Sexuality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Lack of information &amp; services in spoken languages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Appropriate age provision &amp; resources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Other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9E2CDD2C-974A-1EAD-F8CE-5A96DD435DB5}"/>
                </a:ext>
              </a:extLst>
            </p:cNvPr>
            <p:cNvSpPr txBox="1"/>
            <p:nvPr/>
          </p:nvSpPr>
          <p:spPr>
            <a:xfrm>
              <a:off x="11033886" y="1661958"/>
              <a:ext cx="541671" cy="3394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GB" sz="900" dirty="0"/>
                <a:t>88%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80%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80%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76%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76%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76%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64%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64%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52%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52%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48%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48%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40%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40%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40%</a:t>
              </a:r>
            </a:p>
            <a:p>
              <a:pPr algn="r">
                <a:lnSpc>
                  <a:spcPct val="150000"/>
                </a:lnSpc>
              </a:pPr>
              <a:r>
                <a:rPr lang="en-GB" sz="900" dirty="0"/>
                <a:t>12%</a:t>
              </a:r>
            </a:p>
          </p:txBody>
        </p:sp>
        <p:grpSp>
          <p:nvGrpSpPr>
            <p:cNvPr id="712" name="Group 711">
              <a:extLst>
                <a:ext uri="{FF2B5EF4-FFF2-40B4-BE49-F238E27FC236}">
                  <a16:creationId xmlns:a16="http://schemas.microsoft.com/office/drawing/2014/main" id="{F5FF3955-3654-64F3-08E6-DD4161116243}"/>
                </a:ext>
              </a:extLst>
            </p:cNvPr>
            <p:cNvGrpSpPr/>
            <p:nvPr/>
          </p:nvGrpSpPr>
          <p:grpSpPr>
            <a:xfrm>
              <a:off x="9039803" y="1742241"/>
              <a:ext cx="2145749" cy="3216706"/>
              <a:chOff x="9039803" y="1742241"/>
              <a:chExt cx="2145749" cy="3216706"/>
            </a:xfrm>
          </p:grpSpPr>
          <p:grpSp>
            <p:nvGrpSpPr>
              <p:cNvPr id="280" name="Group 279">
                <a:extLst>
                  <a:ext uri="{FF2B5EF4-FFF2-40B4-BE49-F238E27FC236}">
                    <a16:creationId xmlns:a16="http://schemas.microsoft.com/office/drawing/2014/main" id="{D1377B30-0C70-C049-0BA9-E3FAFBFBF7FE}"/>
                  </a:ext>
                </a:extLst>
              </p:cNvPr>
              <p:cNvGrpSpPr/>
              <p:nvPr/>
            </p:nvGrpSpPr>
            <p:grpSpPr>
              <a:xfrm>
                <a:off x="10704524" y="2362437"/>
                <a:ext cx="216000" cy="144000"/>
                <a:chOff x="9043568" y="5458303"/>
                <a:chExt cx="216000" cy="144000"/>
              </a:xfrm>
            </p:grpSpPr>
            <p:pic>
              <p:nvPicPr>
                <p:cNvPr id="278" name="Graphic 277" descr="Man with solid fill">
                  <a:extLst>
                    <a:ext uri="{FF2B5EF4-FFF2-40B4-BE49-F238E27FC236}">
                      <a16:creationId xmlns:a16="http://schemas.microsoft.com/office/drawing/2014/main" id="{C4B3C791-2B74-7170-C5F7-9E033B1D61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43568" y="5458303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279" name="Graphic 278" descr="Man with solid fill">
                  <a:extLst>
                    <a:ext uri="{FF2B5EF4-FFF2-40B4-BE49-F238E27FC236}">
                      <a16:creationId xmlns:a16="http://schemas.microsoft.com/office/drawing/2014/main" id="{438540E6-30B6-076F-ABE1-3702E8C675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15568" y="5458303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09A418A7-DF0B-6F8D-088D-45C678D95075}"/>
                  </a:ext>
                </a:extLst>
              </p:cNvPr>
              <p:cNvGrpSpPr/>
              <p:nvPr/>
            </p:nvGrpSpPr>
            <p:grpSpPr>
              <a:xfrm>
                <a:off x="9046884" y="2155704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296" name="Graphic 295" descr="Man with solid fill">
                  <a:extLst>
                    <a:ext uri="{FF2B5EF4-FFF2-40B4-BE49-F238E27FC236}">
                      <a16:creationId xmlns:a16="http://schemas.microsoft.com/office/drawing/2014/main" id="{F0ADF413-6A02-4710-CED7-98C48E4FA1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297" name="Graphic 296" descr="Man with solid fill">
                  <a:extLst>
                    <a:ext uri="{FF2B5EF4-FFF2-40B4-BE49-F238E27FC236}">
                      <a16:creationId xmlns:a16="http://schemas.microsoft.com/office/drawing/2014/main" id="{23E5A509-AA2F-3CFA-A314-567643C7D3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298" name="Graphic 297" descr="Man with solid fill">
                  <a:extLst>
                    <a:ext uri="{FF2B5EF4-FFF2-40B4-BE49-F238E27FC236}">
                      <a16:creationId xmlns:a16="http://schemas.microsoft.com/office/drawing/2014/main" id="{EF2795B2-93EA-E9E5-C688-312A0F0F61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299" name="Graphic 298" descr="Man with solid fill">
                  <a:extLst>
                    <a:ext uri="{FF2B5EF4-FFF2-40B4-BE49-F238E27FC236}">
                      <a16:creationId xmlns:a16="http://schemas.microsoft.com/office/drawing/2014/main" id="{3EA2B89F-43A5-CA15-477E-C35C42F4ED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00" name="Graphic 299" descr="Man with solid fill">
                  <a:extLst>
                    <a:ext uri="{FF2B5EF4-FFF2-40B4-BE49-F238E27FC236}">
                      <a16:creationId xmlns:a16="http://schemas.microsoft.com/office/drawing/2014/main" id="{51516930-E3BE-2CB9-98F3-0155C71953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01" name="Graphic 300" descr="Man with solid fill">
                  <a:extLst>
                    <a:ext uri="{FF2B5EF4-FFF2-40B4-BE49-F238E27FC236}">
                      <a16:creationId xmlns:a16="http://schemas.microsoft.com/office/drawing/2014/main" id="{B9FD488A-A359-C084-C8B7-4E1ECDB5DD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02" name="Graphic 301" descr="Man with solid fill">
                  <a:extLst>
                    <a:ext uri="{FF2B5EF4-FFF2-40B4-BE49-F238E27FC236}">
                      <a16:creationId xmlns:a16="http://schemas.microsoft.com/office/drawing/2014/main" id="{D5B26098-892D-0E9E-EFB7-1464D62930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03" name="Graphic 302" descr="Man with solid fill">
                  <a:extLst>
                    <a:ext uri="{FF2B5EF4-FFF2-40B4-BE49-F238E27FC236}">
                      <a16:creationId xmlns:a16="http://schemas.microsoft.com/office/drawing/2014/main" id="{376C0164-62B8-FEAC-8089-AC63FC7BCB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23" name="Group 322">
                <a:extLst>
                  <a:ext uri="{FF2B5EF4-FFF2-40B4-BE49-F238E27FC236}">
                    <a16:creationId xmlns:a16="http://schemas.microsoft.com/office/drawing/2014/main" id="{EB1FB779-1C27-C611-89FD-1B3F65F3D3E1}"/>
                  </a:ext>
                </a:extLst>
              </p:cNvPr>
              <p:cNvGrpSpPr/>
              <p:nvPr/>
            </p:nvGrpSpPr>
            <p:grpSpPr>
              <a:xfrm>
                <a:off x="9593112" y="3377223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24" name="Graphic 323" descr="Man with solid fill">
                  <a:extLst>
                    <a:ext uri="{FF2B5EF4-FFF2-40B4-BE49-F238E27FC236}">
                      <a16:creationId xmlns:a16="http://schemas.microsoft.com/office/drawing/2014/main" id="{08BBE0CD-FDE0-C3DC-D255-81E069E14A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25" name="Graphic 324" descr="Man with solid fill">
                  <a:extLst>
                    <a:ext uri="{FF2B5EF4-FFF2-40B4-BE49-F238E27FC236}">
                      <a16:creationId xmlns:a16="http://schemas.microsoft.com/office/drawing/2014/main" id="{4DC931EE-B83C-7B5E-C324-57E806C9B3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26" name="Graphic 325" descr="Man with solid fill">
                  <a:extLst>
                    <a:ext uri="{FF2B5EF4-FFF2-40B4-BE49-F238E27FC236}">
                      <a16:creationId xmlns:a16="http://schemas.microsoft.com/office/drawing/2014/main" id="{60E42173-8D62-98F3-7632-53BC2C7043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27" name="Graphic 326" descr="Man with solid fill">
                  <a:extLst>
                    <a:ext uri="{FF2B5EF4-FFF2-40B4-BE49-F238E27FC236}">
                      <a16:creationId xmlns:a16="http://schemas.microsoft.com/office/drawing/2014/main" id="{40CC7446-AE38-A92A-48E6-9C85E58139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28" name="Graphic 327" descr="Man with solid fill">
                  <a:extLst>
                    <a:ext uri="{FF2B5EF4-FFF2-40B4-BE49-F238E27FC236}">
                      <a16:creationId xmlns:a16="http://schemas.microsoft.com/office/drawing/2014/main" id="{54058B3E-CC54-A317-19E6-1565420DC5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29" name="Graphic 328" descr="Man with solid fill">
                  <a:extLst>
                    <a:ext uri="{FF2B5EF4-FFF2-40B4-BE49-F238E27FC236}">
                      <a16:creationId xmlns:a16="http://schemas.microsoft.com/office/drawing/2014/main" id="{32E75BDA-2F7B-AD0C-29A5-35154C3E61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0" name="Graphic 329" descr="Man with solid fill">
                  <a:extLst>
                    <a:ext uri="{FF2B5EF4-FFF2-40B4-BE49-F238E27FC236}">
                      <a16:creationId xmlns:a16="http://schemas.microsoft.com/office/drawing/2014/main" id="{815267B3-76B6-3781-F36D-7B72C43F00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1" name="Graphic 330" descr="Man with solid fill">
                  <a:extLst>
                    <a:ext uri="{FF2B5EF4-FFF2-40B4-BE49-F238E27FC236}">
                      <a16:creationId xmlns:a16="http://schemas.microsoft.com/office/drawing/2014/main" id="{E913FD54-B293-8EDB-6795-3047A03FCB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32" name="Group 331">
                <a:extLst>
                  <a:ext uri="{FF2B5EF4-FFF2-40B4-BE49-F238E27FC236}">
                    <a16:creationId xmlns:a16="http://schemas.microsoft.com/office/drawing/2014/main" id="{26C81165-7CB5-E60B-373E-36B54A1E1DF2}"/>
                  </a:ext>
                </a:extLst>
              </p:cNvPr>
              <p:cNvGrpSpPr/>
              <p:nvPr/>
            </p:nvGrpSpPr>
            <p:grpSpPr>
              <a:xfrm>
                <a:off x="9045561" y="2361607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33" name="Graphic 332" descr="Man with solid fill">
                  <a:extLst>
                    <a:ext uri="{FF2B5EF4-FFF2-40B4-BE49-F238E27FC236}">
                      <a16:creationId xmlns:a16="http://schemas.microsoft.com/office/drawing/2014/main" id="{92B71CE2-04FC-9C36-BE9C-FD41853D3A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4" name="Graphic 333" descr="Man with solid fill">
                  <a:extLst>
                    <a:ext uri="{FF2B5EF4-FFF2-40B4-BE49-F238E27FC236}">
                      <a16:creationId xmlns:a16="http://schemas.microsoft.com/office/drawing/2014/main" id="{769099D2-6CC2-C3BD-FC9C-B3D12F00C5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5" name="Graphic 334" descr="Man with solid fill">
                  <a:extLst>
                    <a:ext uri="{FF2B5EF4-FFF2-40B4-BE49-F238E27FC236}">
                      <a16:creationId xmlns:a16="http://schemas.microsoft.com/office/drawing/2014/main" id="{3EF71662-D483-DBB0-A6AD-DF786D9716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6" name="Graphic 335" descr="Man with solid fill">
                  <a:extLst>
                    <a:ext uri="{FF2B5EF4-FFF2-40B4-BE49-F238E27FC236}">
                      <a16:creationId xmlns:a16="http://schemas.microsoft.com/office/drawing/2014/main" id="{A04AB02E-7768-86FD-D845-1DCC922D1C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7" name="Graphic 336" descr="Man with solid fill">
                  <a:extLst>
                    <a:ext uri="{FF2B5EF4-FFF2-40B4-BE49-F238E27FC236}">
                      <a16:creationId xmlns:a16="http://schemas.microsoft.com/office/drawing/2014/main" id="{7899065E-16FF-AB3D-9B63-AA30D41455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8" name="Graphic 337" descr="Man with solid fill">
                  <a:extLst>
                    <a:ext uri="{FF2B5EF4-FFF2-40B4-BE49-F238E27FC236}">
                      <a16:creationId xmlns:a16="http://schemas.microsoft.com/office/drawing/2014/main" id="{D64C1950-1815-4429-E2BC-8773768804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39" name="Graphic 338" descr="Man with solid fill">
                  <a:extLst>
                    <a:ext uri="{FF2B5EF4-FFF2-40B4-BE49-F238E27FC236}">
                      <a16:creationId xmlns:a16="http://schemas.microsoft.com/office/drawing/2014/main" id="{3A8625AC-3A45-CA07-C5B4-E19AD16EE4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0" name="Graphic 339" descr="Man with solid fill">
                  <a:extLst>
                    <a:ext uri="{FF2B5EF4-FFF2-40B4-BE49-F238E27FC236}">
                      <a16:creationId xmlns:a16="http://schemas.microsoft.com/office/drawing/2014/main" id="{6AE92463-F932-85A4-1472-04358DDBD0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41" name="Group 340">
                <a:extLst>
                  <a:ext uri="{FF2B5EF4-FFF2-40B4-BE49-F238E27FC236}">
                    <a16:creationId xmlns:a16="http://schemas.microsoft.com/office/drawing/2014/main" id="{B9B1B44A-8017-820E-272E-A60C34B9FAF9}"/>
                  </a:ext>
                </a:extLst>
              </p:cNvPr>
              <p:cNvGrpSpPr/>
              <p:nvPr/>
            </p:nvGrpSpPr>
            <p:grpSpPr>
              <a:xfrm>
                <a:off x="9045561" y="2562590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42" name="Graphic 341" descr="Man with solid fill">
                  <a:extLst>
                    <a:ext uri="{FF2B5EF4-FFF2-40B4-BE49-F238E27FC236}">
                      <a16:creationId xmlns:a16="http://schemas.microsoft.com/office/drawing/2014/main" id="{86FC01EE-82A9-87FF-4C70-2852726060E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3" name="Graphic 342" descr="Man with solid fill">
                  <a:extLst>
                    <a:ext uri="{FF2B5EF4-FFF2-40B4-BE49-F238E27FC236}">
                      <a16:creationId xmlns:a16="http://schemas.microsoft.com/office/drawing/2014/main" id="{4F419AF5-84E7-6898-D4CD-A38CA04498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4" name="Graphic 343" descr="Man with solid fill">
                  <a:extLst>
                    <a:ext uri="{FF2B5EF4-FFF2-40B4-BE49-F238E27FC236}">
                      <a16:creationId xmlns:a16="http://schemas.microsoft.com/office/drawing/2014/main" id="{911BE001-AC13-072C-E759-96CD6B8C4B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5" name="Graphic 344" descr="Man with solid fill">
                  <a:extLst>
                    <a:ext uri="{FF2B5EF4-FFF2-40B4-BE49-F238E27FC236}">
                      <a16:creationId xmlns:a16="http://schemas.microsoft.com/office/drawing/2014/main" id="{B099AF23-3B35-8E28-0526-742E6DEB20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6" name="Graphic 345" descr="Man with solid fill">
                  <a:extLst>
                    <a:ext uri="{FF2B5EF4-FFF2-40B4-BE49-F238E27FC236}">
                      <a16:creationId xmlns:a16="http://schemas.microsoft.com/office/drawing/2014/main" id="{2401B6FA-C8CD-F47E-B1AB-A6DEFB2B0B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7" name="Graphic 346" descr="Man with solid fill">
                  <a:extLst>
                    <a:ext uri="{FF2B5EF4-FFF2-40B4-BE49-F238E27FC236}">
                      <a16:creationId xmlns:a16="http://schemas.microsoft.com/office/drawing/2014/main" id="{A5F40C96-A20B-D323-CD9F-C72A9D8B7D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8" name="Graphic 347" descr="Man with solid fill">
                  <a:extLst>
                    <a:ext uri="{FF2B5EF4-FFF2-40B4-BE49-F238E27FC236}">
                      <a16:creationId xmlns:a16="http://schemas.microsoft.com/office/drawing/2014/main" id="{6E90CB4E-2914-E4AD-48A2-CB61C84547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49" name="Graphic 348" descr="Man with solid fill">
                  <a:extLst>
                    <a:ext uri="{FF2B5EF4-FFF2-40B4-BE49-F238E27FC236}">
                      <a16:creationId xmlns:a16="http://schemas.microsoft.com/office/drawing/2014/main" id="{2142AC4F-39CB-9BC8-173F-435ECB448F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59" name="Group 358">
                <a:extLst>
                  <a:ext uri="{FF2B5EF4-FFF2-40B4-BE49-F238E27FC236}">
                    <a16:creationId xmlns:a16="http://schemas.microsoft.com/office/drawing/2014/main" id="{3F430F8C-A812-237E-E4DB-794B84CC41E5}"/>
                  </a:ext>
                </a:extLst>
              </p:cNvPr>
              <p:cNvGrpSpPr/>
              <p:nvPr/>
            </p:nvGrpSpPr>
            <p:grpSpPr>
              <a:xfrm>
                <a:off x="9046892" y="2766355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60" name="Graphic 359" descr="Man with solid fill">
                  <a:extLst>
                    <a:ext uri="{FF2B5EF4-FFF2-40B4-BE49-F238E27FC236}">
                      <a16:creationId xmlns:a16="http://schemas.microsoft.com/office/drawing/2014/main" id="{B2C74884-1FF1-D0CD-902C-0E20E339FA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1" name="Graphic 360" descr="Man with solid fill">
                  <a:extLst>
                    <a:ext uri="{FF2B5EF4-FFF2-40B4-BE49-F238E27FC236}">
                      <a16:creationId xmlns:a16="http://schemas.microsoft.com/office/drawing/2014/main" id="{5FEEDA1B-4115-695D-973E-D14DB0A8C5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2" name="Graphic 361" descr="Man with solid fill">
                  <a:extLst>
                    <a:ext uri="{FF2B5EF4-FFF2-40B4-BE49-F238E27FC236}">
                      <a16:creationId xmlns:a16="http://schemas.microsoft.com/office/drawing/2014/main" id="{4E5A0A44-DE81-6575-37D4-9CC9B60A65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3" name="Graphic 362" descr="Man with solid fill">
                  <a:extLst>
                    <a:ext uri="{FF2B5EF4-FFF2-40B4-BE49-F238E27FC236}">
                      <a16:creationId xmlns:a16="http://schemas.microsoft.com/office/drawing/2014/main" id="{3F041868-5BA1-C714-CC86-334C425DCA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4" name="Graphic 363" descr="Man with solid fill">
                  <a:extLst>
                    <a:ext uri="{FF2B5EF4-FFF2-40B4-BE49-F238E27FC236}">
                      <a16:creationId xmlns:a16="http://schemas.microsoft.com/office/drawing/2014/main" id="{DB9FEBB6-3F2D-CAF7-EA4F-BCA7EAF6C3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5" name="Graphic 364" descr="Man with solid fill">
                  <a:extLst>
                    <a:ext uri="{FF2B5EF4-FFF2-40B4-BE49-F238E27FC236}">
                      <a16:creationId xmlns:a16="http://schemas.microsoft.com/office/drawing/2014/main" id="{B0121828-0E40-445D-CE29-10B14CC3F7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6" name="Graphic 365" descr="Man with solid fill">
                  <a:extLst>
                    <a:ext uri="{FF2B5EF4-FFF2-40B4-BE49-F238E27FC236}">
                      <a16:creationId xmlns:a16="http://schemas.microsoft.com/office/drawing/2014/main" id="{89F1B61C-B0C3-FC42-6207-6B6605F2C2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67" name="Graphic 366" descr="Man with solid fill">
                  <a:extLst>
                    <a:ext uri="{FF2B5EF4-FFF2-40B4-BE49-F238E27FC236}">
                      <a16:creationId xmlns:a16="http://schemas.microsoft.com/office/drawing/2014/main" id="{46CE9AE2-9927-894D-6FC1-00A7AB73C5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68" name="Group 367">
                <a:extLst>
                  <a:ext uri="{FF2B5EF4-FFF2-40B4-BE49-F238E27FC236}">
                    <a16:creationId xmlns:a16="http://schemas.microsoft.com/office/drawing/2014/main" id="{501DF885-4009-4B96-D162-A85034F7E87B}"/>
                  </a:ext>
                </a:extLst>
              </p:cNvPr>
              <p:cNvGrpSpPr/>
              <p:nvPr/>
            </p:nvGrpSpPr>
            <p:grpSpPr>
              <a:xfrm>
                <a:off x="9043568" y="2978835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69" name="Graphic 368" descr="Man with solid fill">
                  <a:extLst>
                    <a:ext uri="{FF2B5EF4-FFF2-40B4-BE49-F238E27FC236}">
                      <a16:creationId xmlns:a16="http://schemas.microsoft.com/office/drawing/2014/main" id="{65B929D7-50AC-0264-7A6B-908CAC56B1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0" name="Graphic 369" descr="Man with solid fill">
                  <a:extLst>
                    <a:ext uri="{FF2B5EF4-FFF2-40B4-BE49-F238E27FC236}">
                      <a16:creationId xmlns:a16="http://schemas.microsoft.com/office/drawing/2014/main" id="{10D2D365-B243-3C96-048F-4545B4C1AB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1" name="Graphic 370" descr="Man with solid fill">
                  <a:extLst>
                    <a:ext uri="{FF2B5EF4-FFF2-40B4-BE49-F238E27FC236}">
                      <a16:creationId xmlns:a16="http://schemas.microsoft.com/office/drawing/2014/main" id="{6891E0EE-C5A4-B57D-C82F-A259FCFC597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2" name="Graphic 371" descr="Man with solid fill">
                  <a:extLst>
                    <a:ext uri="{FF2B5EF4-FFF2-40B4-BE49-F238E27FC236}">
                      <a16:creationId xmlns:a16="http://schemas.microsoft.com/office/drawing/2014/main" id="{2E9E8B7C-4EDB-EB62-1034-CAC88FE5D5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3" name="Graphic 372" descr="Man with solid fill">
                  <a:extLst>
                    <a:ext uri="{FF2B5EF4-FFF2-40B4-BE49-F238E27FC236}">
                      <a16:creationId xmlns:a16="http://schemas.microsoft.com/office/drawing/2014/main" id="{52AE7A3C-E3A7-C313-FC11-ECFBF5A300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4" name="Graphic 373" descr="Man with solid fill">
                  <a:extLst>
                    <a:ext uri="{FF2B5EF4-FFF2-40B4-BE49-F238E27FC236}">
                      <a16:creationId xmlns:a16="http://schemas.microsoft.com/office/drawing/2014/main" id="{89249983-71BF-A303-BFA2-38122D46EE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5" name="Graphic 374" descr="Man with solid fill">
                  <a:extLst>
                    <a:ext uri="{FF2B5EF4-FFF2-40B4-BE49-F238E27FC236}">
                      <a16:creationId xmlns:a16="http://schemas.microsoft.com/office/drawing/2014/main" id="{845F811D-9F40-8D31-A71D-FBAA9F2F75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6" name="Graphic 375" descr="Man with solid fill">
                  <a:extLst>
                    <a:ext uri="{FF2B5EF4-FFF2-40B4-BE49-F238E27FC236}">
                      <a16:creationId xmlns:a16="http://schemas.microsoft.com/office/drawing/2014/main" id="{45D6937F-0476-86E4-6BB2-515B97CA9B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77" name="Group 376">
                <a:extLst>
                  <a:ext uri="{FF2B5EF4-FFF2-40B4-BE49-F238E27FC236}">
                    <a16:creationId xmlns:a16="http://schemas.microsoft.com/office/drawing/2014/main" id="{8549A684-BFAF-7219-0C10-6A9BCF59EC49}"/>
                  </a:ext>
                </a:extLst>
              </p:cNvPr>
              <p:cNvGrpSpPr/>
              <p:nvPr/>
            </p:nvGrpSpPr>
            <p:grpSpPr>
              <a:xfrm>
                <a:off x="9043568" y="3174851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78" name="Graphic 377" descr="Man with solid fill">
                  <a:extLst>
                    <a:ext uri="{FF2B5EF4-FFF2-40B4-BE49-F238E27FC236}">
                      <a16:creationId xmlns:a16="http://schemas.microsoft.com/office/drawing/2014/main" id="{08A1F26F-1B1D-2D3A-3F13-91B4C44257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79" name="Graphic 378" descr="Man with solid fill">
                  <a:extLst>
                    <a:ext uri="{FF2B5EF4-FFF2-40B4-BE49-F238E27FC236}">
                      <a16:creationId xmlns:a16="http://schemas.microsoft.com/office/drawing/2014/main" id="{4A03832C-9B71-3871-1161-63AD4222EC7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0" name="Graphic 379" descr="Man with solid fill">
                  <a:extLst>
                    <a:ext uri="{FF2B5EF4-FFF2-40B4-BE49-F238E27FC236}">
                      <a16:creationId xmlns:a16="http://schemas.microsoft.com/office/drawing/2014/main" id="{EA06DE7A-0978-8B3D-9ABB-3D5096D943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1" name="Graphic 380" descr="Man with solid fill">
                  <a:extLst>
                    <a:ext uri="{FF2B5EF4-FFF2-40B4-BE49-F238E27FC236}">
                      <a16:creationId xmlns:a16="http://schemas.microsoft.com/office/drawing/2014/main" id="{7FA41345-22EB-8CEF-8F1E-4A24414DC8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2" name="Graphic 381" descr="Man with solid fill">
                  <a:extLst>
                    <a:ext uri="{FF2B5EF4-FFF2-40B4-BE49-F238E27FC236}">
                      <a16:creationId xmlns:a16="http://schemas.microsoft.com/office/drawing/2014/main" id="{60F4651B-E763-D74E-F377-EB48A2E5F0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3" name="Graphic 382" descr="Man with solid fill">
                  <a:extLst>
                    <a:ext uri="{FF2B5EF4-FFF2-40B4-BE49-F238E27FC236}">
                      <a16:creationId xmlns:a16="http://schemas.microsoft.com/office/drawing/2014/main" id="{CC9C3607-58BA-D6B5-BD65-1FCFD4C018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4" name="Graphic 383" descr="Man with solid fill">
                  <a:extLst>
                    <a:ext uri="{FF2B5EF4-FFF2-40B4-BE49-F238E27FC236}">
                      <a16:creationId xmlns:a16="http://schemas.microsoft.com/office/drawing/2014/main" id="{FD9EC49B-022C-8B4C-EA2D-00CBD186D5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5" name="Graphic 384" descr="Man with solid fill">
                  <a:extLst>
                    <a:ext uri="{FF2B5EF4-FFF2-40B4-BE49-F238E27FC236}">
                      <a16:creationId xmlns:a16="http://schemas.microsoft.com/office/drawing/2014/main" id="{63C81944-6722-0A27-5ABC-8ED7D1A580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86" name="Group 385">
                <a:extLst>
                  <a:ext uri="{FF2B5EF4-FFF2-40B4-BE49-F238E27FC236}">
                    <a16:creationId xmlns:a16="http://schemas.microsoft.com/office/drawing/2014/main" id="{6623E794-6E99-50AC-47D7-E7A1FB54BDFB}"/>
                  </a:ext>
                </a:extLst>
              </p:cNvPr>
              <p:cNvGrpSpPr/>
              <p:nvPr/>
            </p:nvGrpSpPr>
            <p:grpSpPr>
              <a:xfrm>
                <a:off x="9043568" y="3379121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87" name="Graphic 386" descr="Man with solid fill">
                  <a:extLst>
                    <a:ext uri="{FF2B5EF4-FFF2-40B4-BE49-F238E27FC236}">
                      <a16:creationId xmlns:a16="http://schemas.microsoft.com/office/drawing/2014/main" id="{911872D6-40F5-610D-1563-0BDAC87BA8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8" name="Graphic 387" descr="Man with solid fill">
                  <a:extLst>
                    <a:ext uri="{FF2B5EF4-FFF2-40B4-BE49-F238E27FC236}">
                      <a16:creationId xmlns:a16="http://schemas.microsoft.com/office/drawing/2014/main" id="{E41F1B82-34BB-B048-9B4C-5DCFD702F3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89" name="Graphic 388" descr="Man with solid fill">
                  <a:extLst>
                    <a:ext uri="{FF2B5EF4-FFF2-40B4-BE49-F238E27FC236}">
                      <a16:creationId xmlns:a16="http://schemas.microsoft.com/office/drawing/2014/main" id="{F4266440-6261-7226-9327-A9BF2FA7C2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0" name="Graphic 389" descr="Man with solid fill">
                  <a:extLst>
                    <a:ext uri="{FF2B5EF4-FFF2-40B4-BE49-F238E27FC236}">
                      <a16:creationId xmlns:a16="http://schemas.microsoft.com/office/drawing/2014/main" id="{643F52AA-2191-9923-F5B1-84483CD247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1" name="Graphic 390" descr="Man with solid fill">
                  <a:extLst>
                    <a:ext uri="{FF2B5EF4-FFF2-40B4-BE49-F238E27FC236}">
                      <a16:creationId xmlns:a16="http://schemas.microsoft.com/office/drawing/2014/main" id="{87DAA88A-DAE6-EB55-4E96-4E110A59BB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2" name="Graphic 391" descr="Man with solid fill">
                  <a:extLst>
                    <a:ext uri="{FF2B5EF4-FFF2-40B4-BE49-F238E27FC236}">
                      <a16:creationId xmlns:a16="http://schemas.microsoft.com/office/drawing/2014/main" id="{9C24B921-70F1-213C-ABAD-3B3DC5741C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3" name="Graphic 392" descr="Man with solid fill">
                  <a:extLst>
                    <a:ext uri="{FF2B5EF4-FFF2-40B4-BE49-F238E27FC236}">
                      <a16:creationId xmlns:a16="http://schemas.microsoft.com/office/drawing/2014/main" id="{BE77CD21-62A5-B61D-2A8F-858CEED007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4" name="Graphic 393" descr="Man with solid fill">
                  <a:extLst>
                    <a:ext uri="{FF2B5EF4-FFF2-40B4-BE49-F238E27FC236}">
                      <a16:creationId xmlns:a16="http://schemas.microsoft.com/office/drawing/2014/main" id="{9B3FBB89-85AA-7EE2-EEE3-982176746F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395" name="Group 394">
                <a:extLst>
                  <a:ext uri="{FF2B5EF4-FFF2-40B4-BE49-F238E27FC236}">
                    <a16:creationId xmlns:a16="http://schemas.microsoft.com/office/drawing/2014/main" id="{296FE3ED-9E80-BF2E-5959-D1CA83CF5CDC}"/>
                  </a:ext>
                </a:extLst>
              </p:cNvPr>
              <p:cNvGrpSpPr/>
              <p:nvPr/>
            </p:nvGrpSpPr>
            <p:grpSpPr>
              <a:xfrm>
                <a:off x="9044632" y="3589421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396" name="Graphic 395" descr="Man with solid fill">
                  <a:extLst>
                    <a:ext uri="{FF2B5EF4-FFF2-40B4-BE49-F238E27FC236}">
                      <a16:creationId xmlns:a16="http://schemas.microsoft.com/office/drawing/2014/main" id="{9CE5E2F3-81D7-10AF-6E77-5DA855E4F4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7" name="Graphic 396" descr="Man with solid fill">
                  <a:extLst>
                    <a:ext uri="{FF2B5EF4-FFF2-40B4-BE49-F238E27FC236}">
                      <a16:creationId xmlns:a16="http://schemas.microsoft.com/office/drawing/2014/main" id="{E3F688BD-8903-CF81-C431-2A80C7BF04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8" name="Graphic 397" descr="Man with solid fill">
                  <a:extLst>
                    <a:ext uri="{FF2B5EF4-FFF2-40B4-BE49-F238E27FC236}">
                      <a16:creationId xmlns:a16="http://schemas.microsoft.com/office/drawing/2014/main" id="{A9B6197F-6094-A267-7821-F71EBCC5564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399" name="Graphic 398" descr="Man with solid fill">
                  <a:extLst>
                    <a:ext uri="{FF2B5EF4-FFF2-40B4-BE49-F238E27FC236}">
                      <a16:creationId xmlns:a16="http://schemas.microsoft.com/office/drawing/2014/main" id="{F6A791CE-D860-64C1-B260-C777BA4B76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0" name="Graphic 399" descr="Man with solid fill">
                  <a:extLst>
                    <a:ext uri="{FF2B5EF4-FFF2-40B4-BE49-F238E27FC236}">
                      <a16:creationId xmlns:a16="http://schemas.microsoft.com/office/drawing/2014/main" id="{76B051DC-F3D6-32B3-0308-A61778F517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1" name="Graphic 400" descr="Man with solid fill">
                  <a:extLst>
                    <a:ext uri="{FF2B5EF4-FFF2-40B4-BE49-F238E27FC236}">
                      <a16:creationId xmlns:a16="http://schemas.microsoft.com/office/drawing/2014/main" id="{E628008D-559F-6171-FAD7-FEAC184FBB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2" name="Graphic 401" descr="Man with solid fill">
                  <a:extLst>
                    <a:ext uri="{FF2B5EF4-FFF2-40B4-BE49-F238E27FC236}">
                      <a16:creationId xmlns:a16="http://schemas.microsoft.com/office/drawing/2014/main" id="{A8EFFF27-01A0-4D08-359E-436776A809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3" name="Graphic 402" descr="Man with solid fill">
                  <a:extLst>
                    <a:ext uri="{FF2B5EF4-FFF2-40B4-BE49-F238E27FC236}">
                      <a16:creationId xmlns:a16="http://schemas.microsoft.com/office/drawing/2014/main" id="{3FEE8CB9-1E93-F342-3FAD-2E785913D4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04" name="Group 403">
                <a:extLst>
                  <a:ext uri="{FF2B5EF4-FFF2-40B4-BE49-F238E27FC236}">
                    <a16:creationId xmlns:a16="http://schemas.microsoft.com/office/drawing/2014/main" id="{96C3429B-CF8B-C6E8-3E7A-AC544BE14EB3}"/>
                  </a:ext>
                </a:extLst>
              </p:cNvPr>
              <p:cNvGrpSpPr/>
              <p:nvPr/>
            </p:nvGrpSpPr>
            <p:grpSpPr>
              <a:xfrm>
                <a:off x="9043568" y="3798446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05" name="Graphic 404" descr="Man with solid fill">
                  <a:extLst>
                    <a:ext uri="{FF2B5EF4-FFF2-40B4-BE49-F238E27FC236}">
                      <a16:creationId xmlns:a16="http://schemas.microsoft.com/office/drawing/2014/main" id="{E8D8CB06-E5A0-7461-E776-63586EDEAB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6" name="Graphic 405" descr="Man with solid fill">
                  <a:extLst>
                    <a:ext uri="{FF2B5EF4-FFF2-40B4-BE49-F238E27FC236}">
                      <a16:creationId xmlns:a16="http://schemas.microsoft.com/office/drawing/2014/main" id="{EA45FD80-8480-A1F1-80B4-095F1B2700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7" name="Graphic 406" descr="Man with solid fill">
                  <a:extLst>
                    <a:ext uri="{FF2B5EF4-FFF2-40B4-BE49-F238E27FC236}">
                      <a16:creationId xmlns:a16="http://schemas.microsoft.com/office/drawing/2014/main" id="{3D71254D-5B1A-13D7-1249-A0CC800031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8" name="Graphic 407" descr="Man with solid fill">
                  <a:extLst>
                    <a:ext uri="{FF2B5EF4-FFF2-40B4-BE49-F238E27FC236}">
                      <a16:creationId xmlns:a16="http://schemas.microsoft.com/office/drawing/2014/main" id="{73235058-546E-A6B0-F7A1-C1971FA80D1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09" name="Graphic 408" descr="Man with solid fill">
                  <a:extLst>
                    <a:ext uri="{FF2B5EF4-FFF2-40B4-BE49-F238E27FC236}">
                      <a16:creationId xmlns:a16="http://schemas.microsoft.com/office/drawing/2014/main" id="{73F5AA84-C41B-4C4E-EDE8-619E4FBE5F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0" name="Graphic 409" descr="Man with solid fill">
                  <a:extLst>
                    <a:ext uri="{FF2B5EF4-FFF2-40B4-BE49-F238E27FC236}">
                      <a16:creationId xmlns:a16="http://schemas.microsoft.com/office/drawing/2014/main" id="{6CF780FA-62E3-F94E-C196-DD9D01E4C9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1" name="Graphic 410" descr="Man with solid fill">
                  <a:extLst>
                    <a:ext uri="{FF2B5EF4-FFF2-40B4-BE49-F238E27FC236}">
                      <a16:creationId xmlns:a16="http://schemas.microsoft.com/office/drawing/2014/main" id="{4A0C45C5-2C0D-D17C-AAA6-A3489282D6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2" name="Graphic 411" descr="Man with solid fill">
                  <a:extLst>
                    <a:ext uri="{FF2B5EF4-FFF2-40B4-BE49-F238E27FC236}">
                      <a16:creationId xmlns:a16="http://schemas.microsoft.com/office/drawing/2014/main" id="{F3C52C1D-7206-78DA-2107-6D1B062E68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13" name="Group 412">
                <a:extLst>
                  <a:ext uri="{FF2B5EF4-FFF2-40B4-BE49-F238E27FC236}">
                    <a16:creationId xmlns:a16="http://schemas.microsoft.com/office/drawing/2014/main" id="{7A2C4E28-2B41-DA9B-FFAF-51C6C34DD3AA}"/>
                  </a:ext>
                </a:extLst>
              </p:cNvPr>
              <p:cNvGrpSpPr/>
              <p:nvPr/>
            </p:nvGrpSpPr>
            <p:grpSpPr>
              <a:xfrm>
                <a:off x="9043568" y="4007633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14" name="Graphic 413" descr="Man with solid fill">
                  <a:extLst>
                    <a:ext uri="{FF2B5EF4-FFF2-40B4-BE49-F238E27FC236}">
                      <a16:creationId xmlns:a16="http://schemas.microsoft.com/office/drawing/2014/main" id="{8B034824-B67F-2429-933A-D9BC1271DA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5" name="Graphic 414" descr="Man with solid fill">
                  <a:extLst>
                    <a:ext uri="{FF2B5EF4-FFF2-40B4-BE49-F238E27FC236}">
                      <a16:creationId xmlns:a16="http://schemas.microsoft.com/office/drawing/2014/main" id="{DE26F7A2-AD0E-7CF0-512B-98747ABF77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6" name="Graphic 415" descr="Man with solid fill">
                  <a:extLst>
                    <a:ext uri="{FF2B5EF4-FFF2-40B4-BE49-F238E27FC236}">
                      <a16:creationId xmlns:a16="http://schemas.microsoft.com/office/drawing/2014/main" id="{1D655766-E5E9-E4E7-941D-1891E8CFDA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7" name="Graphic 416" descr="Man with solid fill">
                  <a:extLst>
                    <a:ext uri="{FF2B5EF4-FFF2-40B4-BE49-F238E27FC236}">
                      <a16:creationId xmlns:a16="http://schemas.microsoft.com/office/drawing/2014/main" id="{7A8F91E3-C51A-C94C-F9ED-AD0721D42B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8" name="Graphic 417" descr="Man with solid fill">
                  <a:extLst>
                    <a:ext uri="{FF2B5EF4-FFF2-40B4-BE49-F238E27FC236}">
                      <a16:creationId xmlns:a16="http://schemas.microsoft.com/office/drawing/2014/main" id="{7334AE3C-6FCF-2A53-38D4-A416E516F7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19" name="Graphic 418" descr="Man with solid fill">
                  <a:extLst>
                    <a:ext uri="{FF2B5EF4-FFF2-40B4-BE49-F238E27FC236}">
                      <a16:creationId xmlns:a16="http://schemas.microsoft.com/office/drawing/2014/main" id="{D799E58A-6F83-3310-574C-F44AE626A2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0" name="Graphic 419" descr="Man with solid fill">
                  <a:extLst>
                    <a:ext uri="{FF2B5EF4-FFF2-40B4-BE49-F238E27FC236}">
                      <a16:creationId xmlns:a16="http://schemas.microsoft.com/office/drawing/2014/main" id="{7D7898D7-9E09-7111-4E65-F41926AA5C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1" name="Graphic 420" descr="Man with solid fill">
                  <a:extLst>
                    <a:ext uri="{FF2B5EF4-FFF2-40B4-BE49-F238E27FC236}">
                      <a16:creationId xmlns:a16="http://schemas.microsoft.com/office/drawing/2014/main" id="{54E6051B-97D0-B3C9-58CB-4A11A9AD62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22" name="Group 421">
                <a:extLst>
                  <a:ext uri="{FF2B5EF4-FFF2-40B4-BE49-F238E27FC236}">
                    <a16:creationId xmlns:a16="http://schemas.microsoft.com/office/drawing/2014/main" id="{D101E4A6-10AA-31E7-A00D-137639AA7E87}"/>
                  </a:ext>
                </a:extLst>
              </p:cNvPr>
              <p:cNvGrpSpPr/>
              <p:nvPr/>
            </p:nvGrpSpPr>
            <p:grpSpPr>
              <a:xfrm>
                <a:off x="9043568" y="4216494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23" name="Graphic 422" descr="Man with solid fill">
                  <a:extLst>
                    <a:ext uri="{FF2B5EF4-FFF2-40B4-BE49-F238E27FC236}">
                      <a16:creationId xmlns:a16="http://schemas.microsoft.com/office/drawing/2014/main" id="{4B4463B6-0613-2BEC-4591-FADD007EFA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4" name="Graphic 423" descr="Man with solid fill">
                  <a:extLst>
                    <a:ext uri="{FF2B5EF4-FFF2-40B4-BE49-F238E27FC236}">
                      <a16:creationId xmlns:a16="http://schemas.microsoft.com/office/drawing/2014/main" id="{74B11C83-D281-4672-9890-BA963BC8C9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5" name="Graphic 424" descr="Man with solid fill">
                  <a:extLst>
                    <a:ext uri="{FF2B5EF4-FFF2-40B4-BE49-F238E27FC236}">
                      <a16:creationId xmlns:a16="http://schemas.microsoft.com/office/drawing/2014/main" id="{F65B0A5B-CF65-8A94-3F8A-B7602126F4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6" name="Graphic 425" descr="Man with solid fill">
                  <a:extLst>
                    <a:ext uri="{FF2B5EF4-FFF2-40B4-BE49-F238E27FC236}">
                      <a16:creationId xmlns:a16="http://schemas.microsoft.com/office/drawing/2014/main" id="{2D47BCDB-7BB3-74F5-09E7-E61827F645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7" name="Graphic 426" descr="Man with solid fill">
                  <a:extLst>
                    <a:ext uri="{FF2B5EF4-FFF2-40B4-BE49-F238E27FC236}">
                      <a16:creationId xmlns:a16="http://schemas.microsoft.com/office/drawing/2014/main" id="{D88517F5-83DE-C558-E424-C2D4A6E01E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8" name="Graphic 427" descr="Man with solid fill">
                  <a:extLst>
                    <a:ext uri="{FF2B5EF4-FFF2-40B4-BE49-F238E27FC236}">
                      <a16:creationId xmlns:a16="http://schemas.microsoft.com/office/drawing/2014/main" id="{F3DF206F-3CC6-1729-B225-2D30F1541D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29" name="Graphic 428" descr="Man with solid fill">
                  <a:extLst>
                    <a:ext uri="{FF2B5EF4-FFF2-40B4-BE49-F238E27FC236}">
                      <a16:creationId xmlns:a16="http://schemas.microsoft.com/office/drawing/2014/main" id="{84DAB95D-EB17-EC9F-6E63-440E6C6341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0" name="Graphic 429" descr="Man with solid fill">
                  <a:extLst>
                    <a:ext uri="{FF2B5EF4-FFF2-40B4-BE49-F238E27FC236}">
                      <a16:creationId xmlns:a16="http://schemas.microsoft.com/office/drawing/2014/main" id="{5ADF39AF-0A16-53F5-ED07-DD47B6B3C9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31" name="Group 430">
                <a:extLst>
                  <a:ext uri="{FF2B5EF4-FFF2-40B4-BE49-F238E27FC236}">
                    <a16:creationId xmlns:a16="http://schemas.microsoft.com/office/drawing/2014/main" id="{01DB163E-F481-46BB-6D98-976A2491A177}"/>
                  </a:ext>
                </a:extLst>
              </p:cNvPr>
              <p:cNvGrpSpPr/>
              <p:nvPr/>
            </p:nvGrpSpPr>
            <p:grpSpPr>
              <a:xfrm>
                <a:off x="9043568" y="4423638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32" name="Graphic 431" descr="Man with solid fill">
                  <a:extLst>
                    <a:ext uri="{FF2B5EF4-FFF2-40B4-BE49-F238E27FC236}">
                      <a16:creationId xmlns:a16="http://schemas.microsoft.com/office/drawing/2014/main" id="{AAAE26EF-2EDE-CF57-3087-AEB87B6AE1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3" name="Graphic 432" descr="Man with solid fill">
                  <a:extLst>
                    <a:ext uri="{FF2B5EF4-FFF2-40B4-BE49-F238E27FC236}">
                      <a16:creationId xmlns:a16="http://schemas.microsoft.com/office/drawing/2014/main" id="{2A300DD8-BE00-BB71-90B1-A3458D5DFA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4" name="Graphic 433" descr="Man with solid fill">
                  <a:extLst>
                    <a:ext uri="{FF2B5EF4-FFF2-40B4-BE49-F238E27FC236}">
                      <a16:creationId xmlns:a16="http://schemas.microsoft.com/office/drawing/2014/main" id="{84D6D6DB-2A74-980E-7CED-372C0B62A8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5" name="Graphic 434" descr="Man with solid fill">
                  <a:extLst>
                    <a:ext uri="{FF2B5EF4-FFF2-40B4-BE49-F238E27FC236}">
                      <a16:creationId xmlns:a16="http://schemas.microsoft.com/office/drawing/2014/main" id="{101B9F4D-DEC7-AAA1-E3B8-3B17DB9F08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6" name="Graphic 435" descr="Man with solid fill">
                  <a:extLst>
                    <a:ext uri="{FF2B5EF4-FFF2-40B4-BE49-F238E27FC236}">
                      <a16:creationId xmlns:a16="http://schemas.microsoft.com/office/drawing/2014/main" id="{74292A18-5585-5A76-7C04-2B4EED1857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7" name="Graphic 436" descr="Man with solid fill">
                  <a:extLst>
                    <a:ext uri="{FF2B5EF4-FFF2-40B4-BE49-F238E27FC236}">
                      <a16:creationId xmlns:a16="http://schemas.microsoft.com/office/drawing/2014/main" id="{156E8C9C-CB92-670B-4F2C-7C10F98AAE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8" name="Graphic 437" descr="Man with solid fill">
                  <a:extLst>
                    <a:ext uri="{FF2B5EF4-FFF2-40B4-BE49-F238E27FC236}">
                      <a16:creationId xmlns:a16="http://schemas.microsoft.com/office/drawing/2014/main" id="{EC0DA9A0-FA0F-FF02-4979-62C77B140D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39" name="Graphic 438" descr="Man with solid fill">
                  <a:extLst>
                    <a:ext uri="{FF2B5EF4-FFF2-40B4-BE49-F238E27FC236}">
                      <a16:creationId xmlns:a16="http://schemas.microsoft.com/office/drawing/2014/main" id="{C1883AB8-7C17-5605-63B7-B779ADCD82B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40" name="Group 439">
                <a:extLst>
                  <a:ext uri="{FF2B5EF4-FFF2-40B4-BE49-F238E27FC236}">
                    <a16:creationId xmlns:a16="http://schemas.microsoft.com/office/drawing/2014/main" id="{FE6DAD7B-2D72-AE77-4F26-DC76AF00324A}"/>
                  </a:ext>
                </a:extLst>
              </p:cNvPr>
              <p:cNvGrpSpPr/>
              <p:nvPr/>
            </p:nvGrpSpPr>
            <p:grpSpPr>
              <a:xfrm>
                <a:off x="9039803" y="4619893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41" name="Graphic 440" descr="Man with solid fill">
                  <a:extLst>
                    <a:ext uri="{FF2B5EF4-FFF2-40B4-BE49-F238E27FC236}">
                      <a16:creationId xmlns:a16="http://schemas.microsoft.com/office/drawing/2014/main" id="{D09B8CBE-77E0-1743-B9E0-9B9EB6B78C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2" name="Graphic 441" descr="Man with solid fill">
                  <a:extLst>
                    <a:ext uri="{FF2B5EF4-FFF2-40B4-BE49-F238E27FC236}">
                      <a16:creationId xmlns:a16="http://schemas.microsoft.com/office/drawing/2014/main" id="{88423CDD-B8CD-62D9-C8F1-E5166D4E08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3" name="Graphic 442" descr="Man with solid fill">
                  <a:extLst>
                    <a:ext uri="{FF2B5EF4-FFF2-40B4-BE49-F238E27FC236}">
                      <a16:creationId xmlns:a16="http://schemas.microsoft.com/office/drawing/2014/main" id="{205A46C8-4341-6B38-C7AE-755577D7ED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4" name="Graphic 443" descr="Man with solid fill">
                  <a:extLst>
                    <a:ext uri="{FF2B5EF4-FFF2-40B4-BE49-F238E27FC236}">
                      <a16:creationId xmlns:a16="http://schemas.microsoft.com/office/drawing/2014/main" id="{2009623B-FFC4-D3C9-264A-88D00F4D56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5" name="Graphic 444" descr="Man with solid fill">
                  <a:extLst>
                    <a:ext uri="{FF2B5EF4-FFF2-40B4-BE49-F238E27FC236}">
                      <a16:creationId xmlns:a16="http://schemas.microsoft.com/office/drawing/2014/main" id="{566855C7-A472-094D-7A87-B46053D42F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6" name="Graphic 445" descr="Man with solid fill">
                  <a:extLst>
                    <a:ext uri="{FF2B5EF4-FFF2-40B4-BE49-F238E27FC236}">
                      <a16:creationId xmlns:a16="http://schemas.microsoft.com/office/drawing/2014/main" id="{26CEE344-1249-0036-81C6-F8DC313B1F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7" name="Graphic 446" descr="Man with solid fill">
                  <a:extLst>
                    <a:ext uri="{FF2B5EF4-FFF2-40B4-BE49-F238E27FC236}">
                      <a16:creationId xmlns:a16="http://schemas.microsoft.com/office/drawing/2014/main" id="{38D2CFA8-9D1D-D07A-9B3E-F44EF18213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448" name="Graphic 447" descr="Man with solid fill">
                  <a:extLst>
                    <a:ext uri="{FF2B5EF4-FFF2-40B4-BE49-F238E27FC236}">
                      <a16:creationId xmlns:a16="http://schemas.microsoft.com/office/drawing/2014/main" id="{C9D039C3-D94C-F123-A759-E761F63D1E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73" name="Group 472">
                <a:extLst>
                  <a:ext uri="{FF2B5EF4-FFF2-40B4-BE49-F238E27FC236}">
                    <a16:creationId xmlns:a16="http://schemas.microsoft.com/office/drawing/2014/main" id="{E7AEE94C-E6A3-0DD0-7D08-685ACB237191}"/>
                  </a:ext>
                </a:extLst>
              </p:cNvPr>
              <p:cNvGrpSpPr/>
              <p:nvPr/>
            </p:nvGrpSpPr>
            <p:grpSpPr>
              <a:xfrm>
                <a:off x="9051658" y="4814947"/>
                <a:ext cx="422451" cy="144000"/>
                <a:chOff x="10770477" y="6070244"/>
                <a:chExt cx="422451" cy="144000"/>
              </a:xfrm>
            </p:grpSpPr>
            <p:grpSp>
              <p:nvGrpSpPr>
                <p:cNvPr id="474" name="Group 473">
                  <a:extLst>
                    <a:ext uri="{FF2B5EF4-FFF2-40B4-BE49-F238E27FC236}">
                      <a16:creationId xmlns:a16="http://schemas.microsoft.com/office/drawing/2014/main" id="{2C66D71B-4FF5-D467-B7A8-910962ECE52E}"/>
                    </a:ext>
                  </a:extLst>
                </p:cNvPr>
                <p:cNvGrpSpPr/>
                <p:nvPr/>
              </p:nvGrpSpPr>
              <p:grpSpPr>
                <a:xfrm>
                  <a:off x="10770477" y="6070244"/>
                  <a:ext cx="353634" cy="144000"/>
                  <a:chOff x="9585959" y="5936989"/>
                  <a:chExt cx="353634" cy="144000"/>
                </a:xfrm>
              </p:grpSpPr>
              <p:pic>
                <p:nvPicPr>
                  <p:cNvPr id="476" name="Graphic 475" descr="Man with solid fill">
                    <a:extLst>
                      <a:ext uri="{FF2B5EF4-FFF2-40B4-BE49-F238E27FC236}">
                        <a16:creationId xmlns:a16="http://schemas.microsoft.com/office/drawing/2014/main" id="{E643A840-CB8B-D9C6-94B2-C3ED250535A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585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77" name="Graphic 476" descr="Man with solid fill">
                    <a:extLst>
                      <a:ext uri="{FF2B5EF4-FFF2-40B4-BE49-F238E27FC236}">
                        <a16:creationId xmlns:a16="http://schemas.microsoft.com/office/drawing/2014/main" id="{8EF3F7AA-B4F7-9B15-C70E-07CC8593594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657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78" name="Graphic 477" descr="Man with solid fill">
                    <a:extLst>
                      <a:ext uri="{FF2B5EF4-FFF2-40B4-BE49-F238E27FC236}">
                        <a16:creationId xmlns:a16="http://schemas.microsoft.com/office/drawing/2014/main" id="{94471ED0-B07A-8FE9-28CE-6589BC36000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26776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79" name="Graphic 478" descr="Man with solid fill">
                    <a:extLst>
                      <a:ext uri="{FF2B5EF4-FFF2-40B4-BE49-F238E27FC236}">
                        <a16:creationId xmlns:a16="http://schemas.microsoft.com/office/drawing/2014/main" id="{E80C529D-A8CC-60F0-5D6C-57B801ED2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95593" y="5936989"/>
                    <a:ext cx="144000" cy="1440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475" name="Graphic 474" descr="Man with solid fill">
                  <a:extLst>
                    <a:ext uri="{FF2B5EF4-FFF2-40B4-BE49-F238E27FC236}">
                      <a16:creationId xmlns:a16="http://schemas.microsoft.com/office/drawing/2014/main" id="{A5F1A27F-84F6-CD5D-8E51-AAE1B926C4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48928" y="6070244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498" name="Group 497">
                <a:extLst>
                  <a:ext uri="{FF2B5EF4-FFF2-40B4-BE49-F238E27FC236}">
                    <a16:creationId xmlns:a16="http://schemas.microsoft.com/office/drawing/2014/main" id="{C932BDFC-4DFE-F528-CA30-EBF86783B41D}"/>
                  </a:ext>
                </a:extLst>
              </p:cNvPr>
              <p:cNvGrpSpPr/>
              <p:nvPr/>
            </p:nvGrpSpPr>
            <p:grpSpPr>
              <a:xfrm>
                <a:off x="9594348" y="2155614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499" name="Graphic 498" descr="Man with solid fill">
                  <a:extLst>
                    <a:ext uri="{FF2B5EF4-FFF2-40B4-BE49-F238E27FC236}">
                      <a16:creationId xmlns:a16="http://schemas.microsoft.com/office/drawing/2014/main" id="{7E6E0245-1A30-90A1-5529-A83DE6CC43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0" name="Graphic 499" descr="Man with solid fill">
                  <a:extLst>
                    <a:ext uri="{FF2B5EF4-FFF2-40B4-BE49-F238E27FC236}">
                      <a16:creationId xmlns:a16="http://schemas.microsoft.com/office/drawing/2014/main" id="{E125D10F-5488-10A4-AABC-FE81262FEA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1" name="Graphic 500" descr="Man with solid fill">
                  <a:extLst>
                    <a:ext uri="{FF2B5EF4-FFF2-40B4-BE49-F238E27FC236}">
                      <a16:creationId xmlns:a16="http://schemas.microsoft.com/office/drawing/2014/main" id="{2A2BABB8-7D5E-C919-16D2-ACF1279CA3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2" name="Graphic 501" descr="Man with solid fill">
                  <a:extLst>
                    <a:ext uri="{FF2B5EF4-FFF2-40B4-BE49-F238E27FC236}">
                      <a16:creationId xmlns:a16="http://schemas.microsoft.com/office/drawing/2014/main" id="{61F63E34-23A3-18BA-2546-7CAC2EFD8C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3" name="Graphic 502" descr="Man with solid fill">
                  <a:extLst>
                    <a:ext uri="{FF2B5EF4-FFF2-40B4-BE49-F238E27FC236}">
                      <a16:creationId xmlns:a16="http://schemas.microsoft.com/office/drawing/2014/main" id="{7F8C3309-4D1B-DD2E-8956-0046736FB0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4" name="Graphic 503" descr="Man with solid fill">
                  <a:extLst>
                    <a:ext uri="{FF2B5EF4-FFF2-40B4-BE49-F238E27FC236}">
                      <a16:creationId xmlns:a16="http://schemas.microsoft.com/office/drawing/2014/main" id="{6DB556EE-8679-6380-8386-27D2B95AAB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5" name="Graphic 504" descr="Man with solid fill">
                  <a:extLst>
                    <a:ext uri="{FF2B5EF4-FFF2-40B4-BE49-F238E27FC236}">
                      <a16:creationId xmlns:a16="http://schemas.microsoft.com/office/drawing/2014/main" id="{1E17EBF8-BF2E-43C9-E678-91EDC6CE01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6" name="Graphic 505" descr="Man with solid fill">
                  <a:extLst>
                    <a:ext uri="{FF2B5EF4-FFF2-40B4-BE49-F238E27FC236}">
                      <a16:creationId xmlns:a16="http://schemas.microsoft.com/office/drawing/2014/main" id="{A2F797AC-A532-E444-0272-06C36AA98D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07" name="Group 506">
                <a:extLst>
                  <a:ext uri="{FF2B5EF4-FFF2-40B4-BE49-F238E27FC236}">
                    <a16:creationId xmlns:a16="http://schemas.microsoft.com/office/drawing/2014/main" id="{F0DFC712-1B0E-99A2-EB66-A0B90A7C644B}"/>
                  </a:ext>
                </a:extLst>
              </p:cNvPr>
              <p:cNvGrpSpPr/>
              <p:nvPr/>
            </p:nvGrpSpPr>
            <p:grpSpPr>
              <a:xfrm>
                <a:off x="9596136" y="2364565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08" name="Graphic 507" descr="Man with solid fill">
                  <a:extLst>
                    <a:ext uri="{FF2B5EF4-FFF2-40B4-BE49-F238E27FC236}">
                      <a16:creationId xmlns:a16="http://schemas.microsoft.com/office/drawing/2014/main" id="{1D4FFEB9-1025-58A0-602D-E7EF3D8C13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09" name="Graphic 508" descr="Man with solid fill">
                  <a:extLst>
                    <a:ext uri="{FF2B5EF4-FFF2-40B4-BE49-F238E27FC236}">
                      <a16:creationId xmlns:a16="http://schemas.microsoft.com/office/drawing/2014/main" id="{54C0EC75-9EAC-B401-D1FD-117AD943D7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0" name="Graphic 509" descr="Man with solid fill">
                  <a:extLst>
                    <a:ext uri="{FF2B5EF4-FFF2-40B4-BE49-F238E27FC236}">
                      <a16:creationId xmlns:a16="http://schemas.microsoft.com/office/drawing/2014/main" id="{A7CE1890-5A9A-AD78-C4F5-A3202A846D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1" name="Graphic 510" descr="Man with solid fill">
                  <a:extLst>
                    <a:ext uri="{FF2B5EF4-FFF2-40B4-BE49-F238E27FC236}">
                      <a16:creationId xmlns:a16="http://schemas.microsoft.com/office/drawing/2014/main" id="{542846D6-0C86-17BE-70C7-F9F84D86FD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2" name="Graphic 511" descr="Man with solid fill">
                  <a:extLst>
                    <a:ext uri="{FF2B5EF4-FFF2-40B4-BE49-F238E27FC236}">
                      <a16:creationId xmlns:a16="http://schemas.microsoft.com/office/drawing/2014/main" id="{F86F0B96-76F1-50A4-88C4-1750612FD9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3" name="Graphic 512" descr="Man with solid fill">
                  <a:extLst>
                    <a:ext uri="{FF2B5EF4-FFF2-40B4-BE49-F238E27FC236}">
                      <a16:creationId xmlns:a16="http://schemas.microsoft.com/office/drawing/2014/main" id="{AA1A66F3-5C35-4EE4-5F11-D66773DD9B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4" name="Graphic 513" descr="Man with solid fill">
                  <a:extLst>
                    <a:ext uri="{FF2B5EF4-FFF2-40B4-BE49-F238E27FC236}">
                      <a16:creationId xmlns:a16="http://schemas.microsoft.com/office/drawing/2014/main" id="{B713FB4A-9F7D-123C-65E0-4616DAA776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5" name="Graphic 514" descr="Man with solid fill">
                  <a:extLst>
                    <a:ext uri="{FF2B5EF4-FFF2-40B4-BE49-F238E27FC236}">
                      <a16:creationId xmlns:a16="http://schemas.microsoft.com/office/drawing/2014/main" id="{B3FF9342-BD5D-9A87-DCC4-967DA1BC85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16" name="Group 515">
                <a:extLst>
                  <a:ext uri="{FF2B5EF4-FFF2-40B4-BE49-F238E27FC236}">
                    <a16:creationId xmlns:a16="http://schemas.microsoft.com/office/drawing/2014/main" id="{6935EA4C-2036-940F-4334-C890F54E1DCB}"/>
                  </a:ext>
                </a:extLst>
              </p:cNvPr>
              <p:cNvGrpSpPr/>
              <p:nvPr/>
            </p:nvGrpSpPr>
            <p:grpSpPr>
              <a:xfrm>
                <a:off x="9594269" y="2557647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17" name="Graphic 516" descr="Man with solid fill">
                  <a:extLst>
                    <a:ext uri="{FF2B5EF4-FFF2-40B4-BE49-F238E27FC236}">
                      <a16:creationId xmlns:a16="http://schemas.microsoft.com/office/drawing/2014/main" id="{6A7B8B45-4E41-83D3-CF06-EBA1762866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8" name="Graphic 517" descr="Man with solid fill">
                  <a:extLst>
                    <a:ext uri="{FF2B5EF4-FFF2-40B4-BE49-F238E27FC236}">
                      <a16:creationId xmlns:a16="http://schemas.microsoft.com/office/drawing/2014/main" id="{1F2D3D29-38D2-E7D6-9C64-1A3BCBB85F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19" name="Graphic 518" descr="Man with solid fill">
                  <a:extLst>
                    <a:ext uri="{FF2B5EF4-FFF2-40B4-BE49-F238E27FC236}">
                      <a16:creationId xmlns:a16="http://schemas.microsoft.com/office/drawing/2014/main" id="{87D5C161-FA09-FFB4-0598-C76130B7E7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0" name="Graphic 519" descr="Man with solid fill">
                  <a:extLst>
                    <a:ext uri="{FF2B5EF4-FFF2-40B4-BE49-F238E27FC236}">
                      <a16:creationId xmlns:a16="http://schemas.microsoft.com/office/drawing/2014/main" id="{25592FCB-5962-DC12-7B8F-C05564C3F7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1" name="Graphic 520" descr="Man with solid fill">
                  <a:extLst>
                    <a:ext uri="{FF2B5EF4-FFF2-40B4-BE49-F238E27FC236}">
                      <a16:creationId xmlns:a16="http://schemas.microsoft.com/office/drawing/2014/main" id="{EDC88113-6C15-E6C4-FA55-499010EC1A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2" name="Graphic 521" descr="Man with solid fill">
                  <a:extLst>
                    <a:ext uri="{FF2B5EF4-FFF2-40B4-BE49-F238E27FC236}">
                      <a16:creationId xmlns:a16="http://schemas.microsoft.com/office/drawing/2014/main" id="{00F06D37-8F9C-C9DE-3161-98DC5C6FA3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3" name="Graphic 522" descr="Man with solid fill">
                  <a:extLst>
                    <a:ext uri="{FF2B5EF4-FFF2-40B4-BE49-F238E27FC236}">
                      <a16:creationId xmlns:a16="http://schemas.microsoft.com/office/drawing/2014/main" id="{29D29D88-58BB-8651-28B4-2224E32A09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4" name="Graphic 523" descr="Man with solid fill">
                  <a:extLst>
                    <a:ext uri="{FF2B5EF4-FFF2-40B4-BE49-F238E27FC236}">
                      <a16:creationId xmlns:a16="http://schemas.microsoft.com/office/drawing/2014/main" id="{E5AA0320-AA82-A961-F2A7-0593D33595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25" name="Group 524">
                <a:extLst>
                  <a:ext uri="{FF2B5EF4-FFF2-40B4-BE49-F238E27FC236}">
                    <a16:creationId xmlns:a16="http://schemas.microsoft.com/office/drawing/2014/main" id="{FE31BD50-E627-0148-E8EE-9D529FC77B8C}"/>
                  </a:ext>
                </a:extLst>
              </p:cNvPr>
              <p:cNvGrpSpPr/>
              <p:nvPr/>
            </p:nvGrpSpPr>
            <p:grpSpPr>
              <a:xfrm>
                <a:off x="9594269" y="2768535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26" name="Graphic 525" descr="Man with solid fill">
                  <a:extLst>
                    <a:ext uri="{FF2B5EF4-FFF2-40B4-BE49-F238E27FC236}">
                      <a16:creationId xmlns:a16="http://schemas.microsoft.com/office/drawing/2014/main" id="{95C6D3F4-65DF-B909-0902-DE208A6B38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7" name="Graphic 526" descr="Man with solid fill">
                  <a:extLst>
                    <a:ext uri="{FF2B5EF4-FFF2-40B4-BE49-F238E27FC236}">
                      <a16:creationId xmlns:a16="http://schemas.microsoft.com/office/drawing/2014/main" id="{B09E59DC-EE19-9F29-023C-1D7B39F480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8" name="Graphic 527" descr="Man with solid fill">
                  <a:extLst>
                    <a:ext uri="{FF2B5EF4-FFF2-40B4-BE49-F238E27FC236}">
                      <a16:creationId xmlns:a16="http://schemas.microsoft.com/office/drawing/2014/main" id="{EEBDC64E-758A-59A1-DD72-D46E53E2BE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29" name="Graphic 528" descr="Man with solid fill">
                  <a:extLst>
                    <a:ext uri="{FF2B5EF4-FFF2-40B4-BE49-F238E27FC236}">
                      <a16:creationId xmlns:a16="http://schemas.microsoft.com/office/drawing/2014/main" id="{66D9FBB3-5979-41EB-CF13-53076682B41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0" name="Graphic 529" descr="Man with solid fill">
                  <a:extLst>
                    <a:ext uri="{FF2B5EF4-FFF2-40B4-BE49-F238E27FC236}">
                      <a16:creationId xmlns:a16="http://schemas.microsoft.com/office/drawing/2014/main" id="{1184D399-E6D9-EB57-E29F-A368526439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1" name="Graphic 530" descr="Man with solid fill">
                  <a:extLst>
                    <a:ext uri="{FF2B5EF4-FFF2-40B4-BE49-F238E27FC236}">
                      <a16:creationId xmlns:a16="http://schemas.microsoft.com/office/drawing/2014/main" id="{A96D7B52-09AD-C78E-5D38-66DD16619C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2" name="Graphic 531" descr="Man with solid fill">
                  <a:extLst>
                    <a:ext uri="{FF2B5EF4-FFF2-40B4-BE49-F238E27FC236}">
                      <a16:creationId xmlns:a16="http://schemas.microsoft.com/office/drawing/2014/main" id="{DF5A0F93-B9BE-E950-3E4C-8A3ED49197C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3" name="Graphic 532" descr="Man with solid fill">
                  <a:extLst>
                    <a:ext uri="{FF2B5EF4-FFF2-40B4-BE49-F238E27FC236}">
                      <a16:creationId xmlns:a16="http://schemas.microsoft.com/office/drawing/2014/main" id="{81823B64-B5F7-7A1C-B061-317E80D554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34" name="Group 533">
                <a:extLst>
                  <a:ext uri="{FF2B5EF4-FFF2-40B4-BE49-F238E27FC236}">
                    <a16:creationId xmlns:a16="http://schemas.microsoft.com/office/drawing/2014/main" id="{4D1E8AF0-E45B-D6A4-089A-E4574B85BBD2}"/>
                  </a:ext>
                </a:extLst>
              </p:cNvPr>
              <p:cNvGrpSpPr/>
              <p:nvPr/>
            </p:nvGrpSpPr>
            <p:grpSpPr>
              <a:xfrm>
                <a:off x="9594269" y="2977377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35" name="Graphic 534" descr="Man with solid fill">
                  <a:extLst>
                    <a:ext uri="{FF2B5EF4-FFF2-40B4-BE49-F238E27FC236}">
                      <a16:creationId xmlns:a16="http://schemas.microsoft.com/office/drawing/2014/main" id="{A6C0995A-C0C3-CAFE-D3FB-A7ACD3EDE3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6" name="Graphic 535" descr="Man with solid fill">
                  <a:extLst>
                    <a:ext uri="{FF2B5EF4-FFF2-40B4-BE49-F238E27FC236}">
                      <a16:creationId xmlns:a16="http://schemas.microsoft.com/office/drawing/2014/main" id="{EB2E3269-2639-14DB-B53B-EFA30ACE13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7" name="Graphic 536" descr="Man with solid fill">
                  <a:extLst>
                    <a:ext uri="{FF2B5EF4-FFF2-40B4-BE49-F238E27FC236}">
                      <a16:creationId xmlns:a16="http://schemas.microsoft.com/office/drawing/2014/main" id="{A0DBCFDD-0E31-21CB-9DCD-EDA7001A60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8" name="Graphic 537" descr="Man with solid fill">
                  <a:extLst>
                    <a:ext uri="{FF2B5EF4-FFF2-40B4-BE49-F238E27FC236}">
                      <a16:creationId xmlns:a16="http://schemas.microsoft.com/office/drawing/2014/main" id="{E0067612-5146-A30B-EE23-DBFC45E444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39" name="Graphic 538" descr="Man with solid fill">
                  <a:extLst>
                    <a:ext uri="{FF2B5EF4-FFF2-40B4-BE49-F238E27FC236}">
                      <a16:creationId xmlns:a16="http://schemas.microsoft.com/office/drawing/2014/main" id="{0AA79F59-0984-E2C5-BDBE-64425D6B38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0" name="Graphic 539" descr="Man with solid fill">
                  <a:extLst>
                    <a:ext uri="{FF2B5EF4-FFF2-40B4-BE49-F238E27FC236}">
                      <a16:creationId xmlns:a16="http://schemas.microsoft.com/office/drawing/2014/main" id="{48A164AD-5DD6-E870-DEA9-73C358F4D6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1" name="Graphic 540" descr="Man with solid fill">
                  <a:extLst>
                    <a:ext uri="{FF2B5EF4-FFF2-40B4-BE49-F238E27FC236}">
                      <a16:creationId xmlns:a16="http://schemas.microsoft.com/office/drawing/2014/main" id="{D3CF5CF3-3345-3D73-A291-8BE745766B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2" name="Graphic 541" descr="Man with solid fill">
                  <a:extLst>
                    <a:ext uri="{FF2B5EF4-FFF2-40B4-BE49-F238E27FC236}">
                      <a16:creationId xmlns:a16="http://schemas.microsoft.com/office/drawing/2014/main" id="{0930357E-A98F-1D57-969D-9BC031DC50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43" name="Group 542">
                <a:extLst>
                  <a:ext uri="{FF2B5EF4-FFF2-40B4-BE49-F238E27FC236}">
                    <a16:creationId xmlns:a16="http://schemas.microsoft.com/office/drawing/2014/main" id="{27EA091A-188D-47D1-8AEE-83DD5D18189A}"/>
                  </a:ext>
                </a:extLst>
              </p:cNvPr>
              <p:cNvGrpSpPr/>
              <p:nvPr/>
            </p:nvGrpSpPr>
            <p:grpSpPr>
              <a:xfrm>
                <a:off x="9602222" y="3169870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44" name="Graphic 543" descr="Man with solid fill">
                  <a:extLst>
                    <a:ext uri="{FF2B5EF4-FFF2-40B4-BE49-F238E27FC236}">
                      <a16:creationId xmlns:a16="http://schemas.microsoft.com/office/drawing/2014/main" id="{33C58A75-A1CF-04BA-CEF5-71782E343B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5" name="Graphic 544" descr="Man with solid fill">
                  <a:extLst>
                    <a:ext uri="{FF2B5EF4-FFF2-40B4-BE49-F238E27FC236}">
                      <a16:creationId xmlns:a16="http://schemas.microsoft.com/office/drawing/2014/main" id="{C42702A2-8ABB-AA2C-5DCD-3C387C7AFD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6" name="Graphic 545" descr="Man with solid fill">
                  <a:extLst>
                    <a:ext uri="{FF2B5EF4-FFF2-40B4-BE49-F238E27FC236}">
                      <a16:creationId xmlns:a16="http://schemas.microsoft.com/office/drawing/2014/main" id="{5B985706-5281-FF78-7F7C-4633708D9D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7" name="Graphic 546" descr="Man with solid fill">
                  <a:extLst>
                    <a:ext uri="{FF2B5EF4-FFF2-40B4-BE49-F238E27FC236}">
                      <a16:creationId xmlns:a16="http://schemas.microsoft.com/office/drawing/2014/main" id="{342DE660-5430-A934-3CDB-861196CB34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8" name="Graphic 547" descr="Man with solid fill">
                  <a:extLst>
                    <a:ext uri="{FF2B5EF4-FFF2-40B4-BE49-F238E27FC236}">
                      <a16:creationId xmlns:a16="http://schemas.microsoft.com/office/drawing/2014/main" id="{664C6EE2-7610-D973-B955-9D18AFD964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49" name="Graphic 548" descr="Man with solid fill">
                  <a:extLst>
                    <a:ext uri="{FF2B5EF4-FFF2-40B4-BE49-F238E27FC236}">
                      <a16:creationId xmlns:a16="http://schemas.microsoft.com/office/drawing/2014/main" id="{83B3FC46-5426-25DD-B6FD-1EC3E958A15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50" name="Graphic 549" descr="Man with solid fill">
                  <a:extLst>
                    <a:ext uri="{FF2B5EF4-FFF2-40B4-BE49-F238E27FC236}">
                      <a16:creationId xmlns:a16="http://schemas.microsoft.com/office/drawing/2014/main" id="{5C6BCF77-5C76-E036-20F2-46F534B7B0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51" name="Graphic 550" descr="Man with solid fill">
                  <a:extLst>
                    <a:ext uri="{FF2B5EF4-FFF2-40B4-BE49-F238E27FC236}">
                      <a16:creationId xmlns:a16="http://schemas.microsoft.com/office/drawing/2014/main" id="{8CDA43CE-EA9C-90F5-E50C-6D123F16F1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710" name="Group 709">
                <a:extLst>
                  <a:ext uri="{FF2B5EF4-FFF2-40B4-BE49-F238E27FC236}">
                    <a16:creationId xmlns:a16="http://schemas.microsoft.com/office/drawing/2014/main" id="{3074540F-3C28-9262-92E5-F35CDFC41B58}"/>
                  </a:ext>
                </a:extLst>
              </p:cNvPr>
              <p:cNvGrpSpPr/>
              <p:nvPr/>
            </p:nvGrpSpPr>
            <p:grpSpPr>
              <a:xfrm>
                <a:off x="9045561" y="1742241"/>
                <a:ext cx="2073064" cy="145479"/>
                <a:chOff x="9045561" y="1742241"/>
                <a:chExt cx="2073064" cy="145479"/>
              </a:xfrm>
            </p:grpSpPr>
            <p:grpSp>
              <p:nvGrpSpPr>
                <p:cNvPr id="305" name="Group 304">
                  <a:extLst>
                    <a:ext uri="{FF2B5EF4-FFF2-40B4-BE49-F238E27FC236}">
                      <a16:creationId xmlns:a16="http://schemas.microsoft.com/office/drawing/2014/main" id="{FC13DA32-2056-CC28-FE91-F22707D417C7}"/>
                    </a:ext>
                  </a:extLst>
                </p:cNvPr>
                <p:cNvGrpSpPr/>
                <p:nvPr/>
              </p:nvGrpSpPr>
              <p:grpSpPr>
                <a:xfrm>
                  <a:off x="9045561" y="1742241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306" name="Graphic 305" descr="Man with solid fill">
                    <a:extLst>
                      <a:ext uri="{FF2B5EF4-FFF2-40B4-BE49-F238E27FC236}">
                        <a16:creationId xmlns:a16="http://schemas.microsoft.com/office/drawing/2014/main" id="{23DA57CE-010F-35C9-6EF5-D2966805FBF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07" name="Graphic 306" descr="Man with solid fill">
                    <a:extLst>
                      <a:ext uri="{FF2B5EF4-FFF2-40B4-BE49-F238E27FC236}">
                        <a16:creationId xmlns:a16="http://schemas.microsoft.com/office/drawing/2014/main" id="{998B81A6-F0AB-CD17-8823-008D6F39648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08" name="Graphic 307" descr="Man with solid fill">
                    <a:extLst>
                      <a:ext uri="{FF2B5EF4-FFF2-40B4-BE49-F238E27FC236}">
                        <a16:creationId xmlns:a16="http://schemas.microsoft.com/office/drawing/2014/main" id="{ACAEF8DE-1331-4861-A0CE-36563F5DE3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09" name="Graphic 308" descr="Man with solid fill">
                    <a:extLst>
                      <a:ext uri="{FF2B5EF4-FFF2-40B4-BE49-F238E27FC236}">
                        <a16:creationId xmlns:a16="http://schemas.microsoft.com/office/drawing/2014/main" id="{BB0C2353-CD67-9807-3D46-B7AF665CBCE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0" name="Graphic 309" descr="Man with solid fill">
                    <a:extLst>
                      <a:ext uri="{FF2B5EF4-FFF2-40B4-BE49-F238E27FC236}">
                        <a16:creationId xmlns:a16="http://schemas.microsoft.com/office/drawing/2014/main" id="{54EDA4A6-77D8-C1DA-E0DE-BF2737D2C31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1" name="Graphic 310" descr="Man with solid fill">
                    <a:extLst>
                      <a:ext uri="{FF2B5EF4-FFF2-40B4-BE49-F238E27FC236}">
                        <a16:creationId xmlns:a16="http://schemas.microsoft.com/office/drawing/2014/main" id="{AAB04AEF-43DD-1ED3-C142-F9C6621D480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2" name="Graphic 311" descr="Man with solid fill">
                    <a:extLst>
                      <a:ext uri="{FF2B5EF4-FFF2-40B4-BE49-F238E27FC236}">
                        <a16:creationId xmlns:a16="http://schemas.microsoft.com/office/drawing/2014/main" id="{14AF8016-20D8-8865-6281-63BFF52E7F3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3" name="Graphic 312" descr="Man with solid fill">
                    <a:extLst>
                      <a:ext uri="{FF2B5EF4-FFF2-40B4-BE49-F238E27FC236}">
                        <a16:creationId xmlns:a16="http://schemas.microsoft.com/office/drawing/2014/main" id="{2AA9EFE9-2672-6CF7-C66B-B6C8C4CDE2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72" name="Group 471">
                  <a:extLst>
                    <a:ext uri="{FF2B5EF4-FFF2-40B4-BE49-F238E27FC236}">
                      <a16:creationId xmlns:a16="http://schemas.microsoft.com/office/drawing/2014/main" id="{16B6199C-E052-1B43-9CE1-A7A7A7C25805}"/>
                    </a:ext>
                  </a:extLst>
                </p:cNvPr>
                <p:cNvGrpSpPr/>
                <p:nvPr/>
              </p:nvGrpSpPr>
              <p:grpSpPr>
                <a:xfrm>
                  <a:off x="10696174" y="1742241"/>
                  <a:ext cx="422451" cy="144000"/>
                  <a:chOff x="10770477" y="6070244"/>
                  <a:chExt cx="422451" cy="144000"/>
                </a:xfrm>
              </p:grpSpPr>
              <p:grpSp>
                <p:nvGrpSpPr>
                  <p:cNvPr id="450" name="Group 449">
                    <a:extLst>
                      <a:ext uri="{FF2B5EF4-FFF2-40B4-BE49-F238E27FC236}">
                        <a16:creationId xmlns:a16="http://schemas.microsoft.com/office/drawing/2014/main" id="{A8C63E9B-282E-022F-6820-5961F92B5C69}"/>
                      </a:ext>
                    </a:extLst>
                  </p:cNvPr>
                  <p:cNvGrpSpPr/>
                  <p:nvPr/>
                </p:nvGrpSpPr>
                <p:grpSpPr>
                  <a:xfrm>
                    <a:off x="10770477" y="6070244"/>
                    <a:ext cx="353634" cy="144000"/>
                    <a:chOff x="9585959" y="5936989"/>
                    <a:chExt cx="353634" cy="144000"/>
                  </a:xfrm>
                </p:grpSpPr>
                <p:pic>
                  <p:nvPicPr>
                    <p:cNvPr id="451" name="Graphic 450" descr="Man with solid fill">
                      <a:extLst>
                        <a:ext uri="{FF2B5EF4-FFF2-40B4-BE49-F238E27FC236}">
                          <a16:creationId xmlns:a16="http://schemas.microsoft.com/office/drawing/2014/main" id="{0DA89ABB-62A0-A416-DCBE-FCAC1297573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9585959" y="5936989"/>
                      <a:ext cx="144000" cy="1440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452" name="Graphic 451" descr="Man with solid fill">
                      <a:extLst>
                        <a:ext uri="{FF2B5EF4-FFF2-40B4-BE49-F238E27FC236}">
                          <a16:creationId xmlns:a16="http://schemas.microsoft.com/office/drawing/2014/main" id="{38B6818F-F43A-9639-D9FF-E4EBB2F70BF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9657959" y="5936989"/>
                      <a:ext cx="144000" cy="1440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453" name="Graphic 452" descr="Man with solid fill">
                      <a:extLst>
                        <a:ext uri="{FF2B5EF4-FFF2-40B4-BE49-F238E27FC236}">
                          <a16:creationId xmlns:a16="http://schemas.microsoft.com/office/drawing/2014/main" id="{44FC36BC-889F-6F49-DAAE-8FE3F4CDED6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9726776" y="5936989"/>
                      <a:ext cx="144000" cy="1440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454" name="Graphic 453" descr="Man with solid fill">
                      <a:extLst>
                        <a:ext uri="{FF2B5EF4-FFF2-40B4-BE49-F238E27FC236}">
                          <a16:creationId xmlns:a16="http://schemas.microsoft.com/office/drawing/2014/main" id="{29E5431F-808F-4577-B6BF-206F061591E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9795593" y="5936989"/>
                      <a:ext cx="144000" cy="144000"/>
                    </a:xfrm>
                    <a:prstGeom prst="rect">
                      <a:avLst/>
                    </a:prstGeom>
                  </p:spPr>
                </p:pic>
              </p:grpSp>
              <p:pic>
                <p:nvPicPr>
                  <p:cNvPr id="455" name="Graphic 454" descr="Man with solid fill">
                    <a:extLst>
                      <a:ext uri="{FF2B5EF4-FFF2-40B4-BE49-F238E27FC236}">
                        <a16:creationId xmlns:a16="http://schemas.microsoft.com/office/drawing/2014/main" id="{AE40286E-72D7-5650-CAE3-D6FA1867D1A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48928" y="6070244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80" name="Group 479">
                  <a:extLst>
                    <a:ext uri="{FF2B5EF4-FFF2-40B4-BE49-F238E27FC236}">
                      <a16:creationId xmlns:a16="http://schemas.microsoft.com/office/drawing/2014/main" id="{53700AC5-BCD8-1302-49B4-2EE324DC2E64}"/>
                    </a:ext>
                  </a:extLst>
                </p:cNvPr>
                <p:cNvGrpSpPr/>
                <p:nvPr/>
              </p:nvGrpSpPr>
              <p:grpSpPr>
                <a:xfrm>
                  <a:off x="9594269" y="1742241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481" name="Graphic 480" descr="Man with solid fill">
                    <a:extLst>
                      <a:ext uri="{FF2B5EF4-FFF2-40B4-BE49-F238E27FC236}">
                        <a16:creationId xmlns:a16="http://schemas.microsoft.com/office/drawing/2014/main" id="{BC105318-0E16-B2EE-D5C1-0FADECF5AEB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2" name="Graphic 481" descr="Man with solid fill">
                    <a:extLst>
                      <a:ext uri="{FF2B5EF4-FFF2-40B4-BE49-F238E27FC236}">
                        <a16:creationId xmlns:a16="http://schemas.microsoft.com/office/drawing/2014/main" id="{846377E6-6A04-06F7-99F8-EE4E62FF983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3" name="Graphic 482" descr="Man with solid fill">
                    <a:extLst>
                      <a:ext uri="{FF2B5EF4-FFF2-40B4-BE49-F238E27FC236}">
                        <a16:creationId xmlns:a16="http://schemas.microsoft.com/office/drawing/2014/main" id="{2D9F3D40-E24A-FFDC-7E69-7E1A44A17CE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4" name="Graphic 483" descr="Man with solid fill">
                    <a:extLst>
                      <a:ext uri="{FF2B5EF4-FFF2-40B4-BE49-F238E27FC236}">
                        <a16:creationId xmlns:a16="http://schemas.microsoft.com/office/drawing/2014/main" id="{8458B54B-0B29-BD6A-9DA9-2662C8B04EE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5" name="Graphic 484" descr="Man with solid fill">
                    <a:extLst>
                      <a:ext uri="{FF2B5EF4-FFF2-40B4-BE49-F238E27FC236}">
                        <a16:creationId xmlns:a16="http://schemas.microsoft.com/office/drawing/2014/main" id="{DC4939C4-7273-3F6D-B8CC-D80A94D2B80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6" name="Graphic 485" descr="Man with solid fill">
                    <a:extLst>
                      <a:ext uri="{FF2B5EF4-FFF2-40B4-BE49-F238E27FC236}">
                        <a16:creationId xmlns:a16="http://schemas.microsoft.com/office/drawing/2014/main" id="{39B085D0-4461-F2F9-32DC-4BA1EDC3DF1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7" name="Graphic 486" descr="Man with solid fill">
                    <a:extLst>
                      <a:ext uri="{FF2B5EF4-FFF2-40B4-BE49-F238E27FC236}">
                        <a16:creationId xmlns:a16="http://schemas.microsoft.com/office/drawing/2014/main" id="{60F6CCC8-3922-6AA5-D9D2-C713788BC3C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88" name="Graphic 487" descr="Man with solid fill">
                    <a:extLst>
                      <a:ext uri="{FF2B5EF4-FFF2-40B4-BE49-F238E27FC236}">
                        <a16:creationId xmlns:a16="http://schemas.microsoft.com/office/drawing/2014/main" id="{A1514DD6-E805-FEBF-1236-13BC05B5DBC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52" name="Group 551">
                  <a:extLst>
                    <a:ext uri="{FF2B5EF4-FFF2-40B4-BE49-F238E27FC236}">
                      <a16:creationId xmlns:a16="http://schemas.microsoft.com/office/drawing/2014/main" id="{6CF6948E-25C2-A072-EF35-75C1D9D0C570}"/>
                    </a:ext>
                  </a:extLst>
                </p:cNvPr>
                <p:cNvGrpSpPr/>
                <p:nvPr/>
              </p:nvGrpSpPr>
              <p:grpSpPr>
                <a:xfrm>
                  <a:off x="10140346" y="1743720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553" name="Graphic 552" descr="Man with solid fill">
                    <a:extLst>
                      <a:ext uri="{FF2B5EF4-FFF2-40B4-BE49-F238E27FC236}">
                        <a16:creationId xmlns:a16="http://schemas.microsoft.com/office/drawing/2014/main" id="{A3668BAF-AFF8-4A85-959B-749C6D0FE16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4" name="Graphic 553" descr="Man with solid fill">
                    <a:extLst>
                      <a:ext uri="{FF2B5EF4-FFF2-40B4-BE49-F238E27FC236}">
                        <a16:creationId xmlns:a16="http://schemas.microsoft.com/office/drawing/2014/main" id="{0625DB82-4DF9-8233-D640-5484B24E4B3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5" name="Graphic 554" descr="Man with solid fill">
                    <a:extLst>
                      <a:ext uri="{FF2B5EF4-FFF2-40B4-BE49-F238E27FC236}">
                        <a16:creationId xmlns:a16="http://schemas.microsoft.com/office/drawing/2014/main" id="{01771715-D89C-E79D-3298-1FDFFEC82B9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6" name="Graphic 555" descr="Man with solid fill">
                    <a:extLst>
                      <a:ext uri="{FF2B5EF4-FFF2-40B4-BE49-F238E27FC236}">
                        <a16:creationId xmlns:a16="http://schemas.microsoft.com/office/drawing/2014/main" id="{100991DE-9628-4C06-A307-F46C108FEF2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7" name="Graphic 556" descr="Man with solid fill">
                    <a:extLst>
                      <a:ext uri="{FF2B5EF4-FFF2-40B4-BE49-F238E27FC236}">
                        <a16:creationId xmlns:a16="http://schemas.microsoft.com/office/drawing/2014/main" id="{38D59C06-55E0-FF8D-DB1F-A7AD93AD4BF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8" name="Graphic 557" descr="Man with solid fill">
                    <a:extLst>
                      <a:ext uri="{FF2B5EF4-FFF2-40B4-BE49-F238E27FC236}">
                        <a16:creationId xmlns:a16="http://schemas.microsoft.com/office/drawing/2014/main" id="{BDED4E78-0FC7-9148-6EC2-B724C14C5B2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59" name="Graphic 558" descr="Man with solid fill">
                    <a:extLst>
                      <a:ext uri="{FF2B5EF4-FFF2-40B4-BE49-F238E27FC236}">
                        <a16:creationId xmlns:a16="http://schemas.microsoft.com/office/drawing/2014/main" id="{DB82B8A7-58A4-DDF5-B0D1-F78B0C85E66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0" name="Graphic 559" descr="Man with solid fill">
                    <a:extLst>
                      <a:ext uri="{FF2B5EF4-FFF2-40B4-BE49-F238E27FC236}">
                        <a16:creationId xmlns:a16="http://schemas.microsoft.com/office/drawing/2014/main" id="{55C65405-67DA-49C1-7877-C1489B262B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711" name="Group 710">
                <a:extLst>
                  <a:ext uri="{FF2B5EF4-FFF2-40B4-BE49-F238E27FC236}">
                    <a16:creationId xmlns:a16="http://schemas.microsoft.com/office/drawing/2014/main" id="{980141D4-F905-DA66-4B3F-DE47AEA430A6}"/>
                  </a:ext>
                </a:extLst>
              </p:cNvPr>
              <p:cNvGrpSpPr/>
              <p:nvPr/>
            </p:nvGrpSpPr>
            <p:grpSpPr>
              <a:xfrm>
                <a:off x="9046884" y="1953079"/>
                <a:ext cx="1939882" cy="145642"/>
                <a:chOff x="9046884" y="1953079"/>
                <a:chExt cx="1939882" cy="145642"/>
              </a:xfrm>
            </p:grpSpPr>
            <p:grpSp>
              <p:nvGrpSpPr>
                <p:cNvPr id="314" name="Group 313">
                  <a:extLst>
                    <a:ext uri="{FF2B5EF4-FFF2-40B4-BE49-F238E27FC236}">
                      <a16:creationId xmlns:a16="http://schemas.microsoft.com/office/drawing/2014/main" id="{01A6E701-478F-B575-4F74-A7277DDB6CC7}"/>
                    </a:ext>
                  </a:extLst>
                </p:cNvPr>
                <p:cNvGrpSpPr/>
                <p:nvPr/>
              </p:nvGrpSpPr>
              <p:grpSpPr>
                <a:xfrm>
                  <a:off x="9046884" y="1954721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315" name="Graphic 314" descr="Man with solid fill">
                    <a:extLst>
                      <a:ext uri="{FF2B5EF4-FFF2-40B4-BE49-F238E27FC236}">
                        <a16:creationId xmlns:a16="http://schemas.microsoft.com/office/drawing/2014/main" id="{56BA734D-4DD8-7883-7E15-726A872FDE9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6" name="Graphic 315" descr="Man with solid fill">
                    <a:extLst>
                      <a:ext uri="{FF2B5EF4-FFF2-40B4-BE49-F238E27FC236}">
                        <a16:creationId xmlns:a16="http://schemas.microsoft.com/office/drawing/2014/main" id="{AF1F5752-A78D-E871-2243-C93404A73A3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7" name="Graphic 316" descr="Man with solid fill">
                    <a:extLst>
                      <a:ext uri="{FF2B5EF4-FFF2-40B4-BE49-F238E27FC236}">
                        <a16:creationId xmlns:a16="http://schemas.microsoft.com/office/drawing/2014/main" id="{A7D761C4-58A7-5B97-DAC8-06BE1FC8AE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8" name="Graphic 317" descr="Man with solid fill">
                    <a:extLst>
                      <a:ext uri="{FF2B5EF4-FFF2-40B4-BE49-F238E27FC236}">
                        <a16:creationId xmlns:a16="http://schemas.microsoft.com/office/drawing/2014/main" id="{FAD232F5-8BAF-2014-6A38-1054421E690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19" name="Graphic 318" descr="Man with solid fill">
                    <a:extLst>
                      <a:ext uri="{FF2B5EF4-FFF2-40B4-BE49-F238E27FC236}">
                        <a16:creationId xmlns:a16="http://schemas.microsoft.com/office/drawing/2014/main" id="{9AE69368-7C76-B6BE-F3F0-F2F08A36ED6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20" name="Graphic 319" descr="Man with solid fill">
                    <a:extLst>
                      <a:ext uri="{FF2B5EF4-FFF2-40B4-BE49-F238E27FC236}">
                        <a16:creationId xmlns:a16="http://schemas.microsoft.com/office/drawing/2014/main" id="{3550055F-4DAE-B940-253E-3D807C343A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21" name="Graphic 320" descr="Man with solid fill">
                    <a:extLst>
                      <a:ext uri="{FF2B5EF4-FFF2-40B4-BE49-F238E27FC236}">
                        <a16:creationId xmlns:a16="http://schemas.microsoft.com/office/drawing/2014/main" id="{555084AA-5871-6B44-394F-4108D357199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322" name="Graphic 321" descr="Man with solid fill">
                    <a:extLst>
                      <a:ext uri="{FF2B5EF4-FFF2-40B4-BE49-F238E27FC236}">
                        <a16:creationId xmlns:a16="http://schemas.microsoft.com/office/drawing/2014/main" id="{31B620E3-6DB6-A9D7-2E40-C7FB29BDADF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89" name="Group 488">
                  <a:extLst>
                    <a:ext uri="{FF2B5EF4-FFF2-40B4-BE49-F238E27FC236}">
                      <a16:creationId xmlns:a16="http://schemas.microsoft.com/office/drawing/2014/main" id="{D5B0156C-2FBE-AB4A-B973-67A01A8A6761}"/>
                    </a:ext>
                  </a:extLst>
                </p:cNvPr>
                <p:cNvGrpSpPr/>
                <p:nvPr/>
              </p:nvGrpSpPr>
              <p:grpSpPr>
                <a:xfrm>
                  <a:off x="9602222" y="1953079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490" name="Graphic 489" descr="Man with solid fill">
                    <a:extLst>
                      <a:ext uri="{FF2B5EF4-FFF2-40B4-BE49-F238E27FC236}">
                        <a16:creationId xmlns:a16="http://schemas.microsoft.com/office/drawing/2014/main" id="{BABC7E5F-8C1C-D266-EA6F-5E2C20151F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1" name="Graphic 490" descr="Man with solid fill">
                    <a:extLst>
                      <a:ext uri="{FF2B5EF4-FFF2-40B4-BE49-F238E27FC236}">
                        <a16:creationId xmlns:a16="http://schemas.microsoft.com/office/drawing/2014/main" id="{03D96326-4742-3B93-77FC-88DD6635F3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2" name="Graphic 491" descr="Man with solid fill">
                    <a:extLst>
                      <a:ext uri="{FF2B5EF4-FFF2-40B4-BE49-F238E27FC236}">
                        <a16:creationId xmlns:a16="http://schemas.microsoft.com/office/drawing/2014/main" id="{96EFDAFF-995E-D765-6AE1-16FCB91E613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3" name="Graphic 492" descr="Man with solid fill">
                    <a:extLst>
                      <a:ext uri="{FF2B5EF4-FFF2-40B4-BE49-F238E27FC236}">
                        <a16:creationId xmlns:a16="http://schemas.microsoft.com/office/drawing/2014/main" id="{98FD35A3-B182-4BE9-4B39-12A804F2FA0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4" name="Graphic 493" descr="Man with solid fill">
                    <a:extLst>
                      <a:ext uri="{FF2B5EF4-FFF2-40B4-BE49-F238E27FC236}">
                        <a16:creationId xmlns:a16="http://schemas.microsoft.com/office/drawing/2014/main" id="{95F87C07-291B-8DD9-8CF7-046206B310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5" name="Graphic 494" descr="Man with solid fill">
                    <a:extLst>
                      <a:ext uri="{FF2B5EF4-FFF2-40B4-BE49-F238E27FC236}">
                        <a16:creationId xmlns:a16="http://schemas.microsoft.com/office/drawing/2014/main" id="{64C58CBC-0EF3-CAE4-208A-C94FAF49EA0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6" name="Graphic 495" descr="Man with solid fill">
                    <a:extLst>
                      <a:ext uri="{FF2B5EF4-FFF2-40B4-BE49-F238E27FC236}">
                        <a16:creationId xmlns:a16="http://schemas.microsoft.com/office/drawing/2014/main" id="{5C16F296-8FCA-3041-9D54-6E6957A09E3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497" name="Graphic 496" descr="Man with solid fill">
                    <a:extLst>
                      <a:ext uri="{FF2B5EF4-FFF2-40B4-BE49-F238E27FC236}">
                        <a16:creationId xmlns:a16="http://schemas.microsoft.com/office/drawing/2014/main" id="{ACCAEADB-7764-595D-254E-EF03B9902A0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61" name="Group 560">
                  <a:extLst>
                    <a:ext uri="{FF2B5EF4-FFF2-40B4-BE49-F238E27FC236}">
                      <a16:creationId xmlns:a16="http://schemas.microsoft.com/office/drawing/2014/main" id="{F5EDED3B-A55B-4A44-283F-6A8663D77202}"/>
                    </a:ext>
                  </a:extLst>
                </p:cNvPr>
                <p:cNvGrpSpPr/>
                <p:nvPr/>
              </p:nvGrpSpPr>
              <p:grpSpPr>
                <a:xfrm>
                  <a:off x="10150058" y="1953079"/>
                  <a:ext cx="626466" cy="144000"/>
                  <a:chOff x="10598004" y="5448351"/>
                  <a:chExt cx="626466" cy="144000"/>
                </a:xfrm>
              </p:grpSpPr>
              <p:pic>
                <p:nvPicPr>
                  <p:cNvPr id="562" name="Graphic 561" descr="Man with solid fill">
                    <a:extLst>
                      <a:ext uri="{FF2B5EF4-FFF2-40B4-BE49-F238E27FC236}">
                        <a16:creationId xmlns:a16="http://schemas.microsoft.com/office/drawing/2014/main" id="{8D122F9F-6FEC-5317-EDE0-0BF24FA1A7B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598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3" name="Graphic 562" descr="Man with solid fill">
                    <a:extLst>
                      <a:ext uri="{FF2B5EF4-FFF2-40B4-BE49-F238E27FC236}">
                        <a16:creationId xmlns:a16="http://schemas.microsoft.com/office/drawing/2014/main" id="{0F68EB48-355A-2B79-6F3A-87BEFDD900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670004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4" name="Graphic 563" descr="Man with solid fill">
                    <a:extLst>
                      <a:ext uri="{FF2B5EF4-FFF2-40B4-BE49-F238E27FC236}">
                        <a16:creationId xmlns:a16="http://schemas.microsoft.com/office/drawing/2014/main" id="{C6B053A6-2270-1D6B-EF0E-D711A50BFB0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738821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5" name="Graphic 564" descr="Man with solid fill">
                    <a:extLst>
                      <a:ext uri="{FF2B5EF4-FFF2-40B4-BE49-F238E27FC236}">
                        <a16:creationId xmlns:a16="http://schemas.microsoft.com/office/drawing/2014/main" id="{245E6F29-4E23-2291-017A-6F627E4D962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07638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6" name="Graphic 565" descr="Man with solid fill">
                    <a:extLst>
                      <a:ext uri="{FF2B5EF4-FFF2-40B4-BE49-F238E27FC236}">
                        <a16:creationId xmlns:a16="http://schemas.microsoft.com/office/drawing/2014/main" id="{39339E52-874F-955F-7CBD-001BA3234E1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870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7" name="Graphic 566" descr="Man with solid fill">
                    <a:extLst>
                      <a:ext uri="{FF2B5EF4-FFF2-40B4-BE49-F238E27FC236}">
                        <a16:creationId xmlns:a16="http://schemas.microsoft.com/office/drawing/2014/main" id="{DBC37FA3-E93D-604A-A96D-7DE95D425BB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942836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8" name="Graphic 567" descr="Man with solid fill">
                    <a:extLst>
                      <a:ext uri="{FF2B5EF4-FFF2-40B4-BE49-F238E27FC236}">
                        <a16:creationId xmlns:a16="http://schemas.microsoft.com/office/drawing/2014/main" id="{FDB42CB1-FD5A-E106-5D7D-E0715521576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11653" y="5448351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69" name="Graphic 568" descr="Man with solid fill">
                    <a:extLst>
                      <a:ext uri="{FF2B5EF4-FFF2-40B4-BE49-F238E27FC236}">
                        <a16:creationId xmlns:a16="http://schemas.microsoft.com/office/drawing/2014/main" id="{58CF7A69-EE12-FA5E-BF69-393D77DEB1F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080470" y="5448351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70" name="Group 569">
                  <a:extLst>
                    <a:ext uri="{FF2B5EF4-FFF2-40B4-BE49-F238E27FC236}">
                      <a16:creationId xmlns:a16="http://schemas.microsoft.com/office/drawing/2014/main" id="{35258059-15E8-3E8B-A7BA-05E59B6D74D5}"/>
                    </a:ext>
                  </a:extLst>
                </p:cNvPr>
                <p:cNvGrpSpPr/>
                <p:nvPr/>
              </p:nvGrpSpPr>
              <p:grpSpPr>
                <a:xfrm>
                  <a:off x="10701949" y="1954535"/>
                  <a:ext cx="284817" cy="144000"/>
                  <a:chOff x="8502301" y="6057739"/>
                  <a:chExt cx="284817" cy="144000"/>
                </a:xfrm>
              </p:grpSpPr>
              <p:pic>
                <p:nvPicPr>
                  <p:cNvPr id="571" name="Graphic 570" descr="Man with solid fill">
                    <a:extLst>
                      <a:ext uri="{FF2B5EF4-FFF2-40B4-BE49-F238E27FC236}">
                        <a16:creationId xmlns:a16="http://schemas.microsoft.com/office/drawing/2014/main" id="{4DCD7857-CB92-F808-8025-49F03D5570C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02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72" name="Graphic 571" descr="Man with solid fill">
                    <a:extLst>
                      <a:ext uri="{FF2B5EF4-FFF2-40B4-BE49-F238E27FC236}">
                        <a16:creationId xmlns:a16="http://schemas.microsoft.com/office/drawing/2014/main" id="{6CA8F234-4701-0243-A302-4B815AABDCD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74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573" name="Graphic 572" descr="Man with solid fill">
                    <a:extLst>
                      <a:ext uri="{FF2B5EF4-FFF2-40B4-BE49-F238E27FC236}">
                        <a16:creationId xmlns:a16="http://schemas.microsoft.com/office/drawing/2014/main" id="{B2608754-C76E-34BC-EE25-CD5D99D766A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43118" y="6057739"/>
                    <a:ext cx="144000" cy="1440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574" name="Group 573">
                <a:extLst>
                  <a:ext uri="{FF2B5EF4-FFF2-40B4-BE49-F238E27FC236}">
                    <a16:creationId xmlns:a16="http://schemas.microsoft.com/office/drawing/2014/main" id="{3B2ECBD5-8F94-9BB0-403D-BC444D5AEC20}"/>
                  </a:ext>
                </a:extLst>
              </p:cNvPr>
              <p:cNvGrpSpPr/>
              <p:nvPr/>
            </p:nvGrpSpPr>
            <p:grpSpPr>
              <a:xfrm>
                <a:off x="10143662" y="2155794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75" name="Graphic 574" descr="Man with solid fill">
                  <a:extLst>
                    <a:ext uri="{FF2B5EF4-FFF2-40B4-BE49-F238E27FC236}">
                      <a16:creationId xmlns:a16="http://schemas.microsoft.com/office/drawing/2014/main" id="{672F28F1-4A83-03CC-08B0-F47ECE965A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76" name="Graphic 575" descr="Man with solid fill">
                  <a:extLst>
                    <a:ext uri="{FF2B5EF4-FFF2-40B4-BE49-F238E27FC236}">
                      <a16:creationId xmlns:a16="http://schemas.microsoft.com/office/drawing/2014/main" id="{7227EDED-7B5E-A1A8-EB01-0916DBFF94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77" name="Graphic 576" descr="Man with solid fill">
                  <a:extLst>
                    <a:ext uri="{FF2B5EF4-FFF2-40B4-BE49-F238E27FC236}">
                      <a16:creationId xmlns:a16="http://schemas.microsoft.com/office/drawing/2014/main" id="{FA9407BD-0D01-5074-17FD-CC42B047B9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78" name="Graphic 577" descr="Man with solid fill">
                  <a:extLst>
                    <a:ext uri="{FF2B5EF4-FFF2-40B4-BE49-F238E27FC236}">
                      <a16:creationId xmlns:a16="http://schemas.microsoft.com/office/drawing/2014/main" id="{69010104-D9DD-079F-2A41-FDA8A9D652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79" name="Graphic 578" descr="Man with solid fill">
                  <a:extLst>
                    <a:ext uri="{FF2B5EF4-FFF2-40B4-BE49-F238E27FC236}">
                      <a16:creationId xmlns:a16="http://schemas.microsoft.com/office/drawing/2014/main" id="{72E357F8-93CD-BC5D-2ABE-FDC8BB94E0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0" name="Graphic 579" descr="Man with solid fill">
                  <a:extLst>
                    <a:ext uri="{FF2B5EF4-FFF2-40B4-BE49-F238E27FC236}">
                      <a16:creationId xmlns:a16="http://schemas.microsoft.com/office/drawing/2014/main" id="{8497782A-6DC2-2B3F-F6E4-4132480A71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1" name="Graphic 580" descr="Man with solid fill">
                  <a:extLst>
                    <a:ext uri="{FF2B5EF4-FFF2-40B4-BE49-F238E27FC236}">
                      <a16:creationId xmlns:a16="http://schemas.microsoft.com/office/drawing/2014/main" id="{0C78159C-DD48-A22B-D960-CFC98D1AF5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2" name="Graphic 581" descr="Man with solid fill">
                  <a:extLst>
                    <a:ext uri="{FF2B5EF4-FFF2-40B4-BE49-F238E27FC236}">
                      <a16:creationId xmlns:a16="http://schemas.microsoft.com/office/drawing/2014/main" id="{47690818-C0A4-F528-3B19-F7D09549D8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83" name="Group 582">
                <a:extLst>
                  <a:ext uri="{FF2B5EF4-FFF2-40B4-BE49-F238E27FC236}">
                    <a16:creationId xmlns:a16="http://schemas.microsoft.com/office/drawing/2014/main" id="{A442B4E9-4EB4-364A-C6D4-52D4B86252B7}"/>
                  </a:ext>
                </a:extLst>
              </p:cNvPr>
              <p:cNvGrpSpPr/>
              <p:nvPr/>
            </p:nvGrpSpPr>
            <p:grpSpPr>
              <a:xfrm>
                <a:off x="10695553" y="2157250"/>
                <a:ext cx="284817" cy="144000"/>
                <a:chOff x="8502301" y="6057739"/>
                <a:chExt cx="284817" cy="144000"/>
              </a:xfrm>
            </p:grpSpPr>
            <p:pic>
              <p:nvPicPr>
                <p:cNvPr id="584" name="Graphic 583" descr="Man with solid fill">
                  <a:extLst>
                    <a:ext uri="{FF2B5EF4-FFF2-40B4-BE49-F238E27FC236}">
                      <a16:creationId xmlns:a16="http://schemas.microsoft.com/office/drawing/2014/main" id="{456DA603-44F4-3539-A525-89C7A6FF79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02301" y="60577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5" name="Graphic 584" descr="Man with solid fill">
                  <a:extLst>
                    <a:ext uri="{FF2B5EF4-FFF2-40B4-BE49-F238E27FC236}">
                      <a16:creationId xmlns:a16="http://schemas.microsoft.com/office/drawing/2014/main" id="{D9015ACA-841A-48B6-047F-DE742325F4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574301" y="60577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6" name="Graphic 585" descr="Man with solid fill">
                  <a:extLst>
                    <a:ext uri="{FF2B5EF4-FFF2-40B4-BE49-F238E27FC236}">
                      <a16:creationId xmlns:a16="http://schemas.microsoft.com/office/drawing/2014/main" id="{E8930CFA-10C0-DB83-7B5F-83027A8D00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643118" y="6057739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87" name="Group 586">
                <a:extLst>
                  <a:ext uri="{FF2B5EF4-FFF2-40B4-BE49-F238E27FC236}">
                    <a16:creationId xmlns:a16="http://schemas.microsoft.com/office/drawing/2014/main" id="{535CAE0C-3588-579A-9D85-B7D2B4F11BCD}"/>
                  </a:ext>
                </a:extLst>
              </p:cNvPr>
              <p:cNvGrpSpPr/>
              <p:nvPr/>
            </p:nvGrpSpPr>
            <p:grpSpPr>
              <a:xfrm>
                <a:off x="10147483" y="2361607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588" name="Graphic 587" descr="Man with solid fill">
                  <a:extLst>
                    <a:ext uri="{FF2B5EF4-FFF2-40B4-BE49-F238E27FC236}">
                      <a16:creationId xmlns:a16="http://schemas.microsoft.com/office/drawing/2014/main" id="{D3F78A5D-1A97-952B-C4D0-13E2EFE277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89" name="Graphic 588" descr="Man with solid fill">
                  <a:extLst>
                    <a:ext uri="{FF2B5EF4-FFF2-40B4-BE49-F238E27FC236}">
                      <a16:creationId xmlns:a16="http://schemas.microsoft.com/office/drawing/2014/main" id="{CFED65BE-6AC6-44AA-80EB-19629B7979B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0" name="Graphic 589" descr="Man with solid fill">
                  <a:extLst>
                    <a:ext uri="{FF2B5EF4-FFF2-40B4-BE49-F238E27FC236}">
                      <a16:creationId xmlns:a16="http://schemas.microsoft.com/office/drawing/2014/main" id="{43278AFD-7CAF-6D86-6D61-856F383923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1" name="Graphic 590" descr="Man with solid fill">
                  <a:extLst>
                    <a:ext uri="{FF2B5EF4-FFF2-40B4-BE49-F238E27FC236}">
                      <a16:creationId xmlns:a16="http://schemas.microsoft.com/office/drawing/2014/main" id="{26DCFB84-2839-94AC-BEB1-BBEDC1C0B6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2" name="Graphic 591" descr="Man with solid fill">
                  <a:extLst>
                    <a:ext uri="{FF2B5EF4-FFF2-40B4-BE49-F238E27FC236}">
                      <a16:creationId xmlns:a16="http://schemas.microsoft.com/office/drawing/2014/main" id="{ADF1B039-DD60-45E9-070A-CDA298314FB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3" name="Graphic 592" descr="Man with solid fill">
                  <a:extLst>
                    <a:ext uri="{FF2B5EF4-FFF2-40B4-BE49-F238E27FC236}">
                      <a16:creationId xmlns:a16="http://schemas.microsoft.com/office/drawing/2014/main" id="{33BC448F-464F-1641-1576-6ABDD5E8D0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4" name="Graphic 593" descr="Man with solid fill">
                  <a:extLst>
                    <a:ext uri="{FF2B5EF4-FFF2-40B4-BE49-F238E27FC236}">
                      <a16:creationId xmlns:a16="http://schemas.microsoft.com/office/drawing/2014/main" id="{EC7958AC-B49A-427B-76FB-4AFC62FB1E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5" name="Graphic 594" descr="Man with solid fill">
                  <a:extLst>
                    <a:ext uri="{FF2B5EF4-FFF2-40B4-BE49-F238E27FC236}">
                      <a16:creationId xmlns:a16="http://schemas.microsoft.com/office/drawing/2014/main" id="{8905AA04-0D12-CE06-EF0D-BB3896DC0A5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596" name="Group 595">
                <a:extLst>
                  <a:ext uri="{FF2B5EF4-FFF2-40B4-BE49-F238E27FC236}">
                    <a16:creationId xmlns:a16="http://schemas.microsoft.com/office/drawing/2014/main" id="{BFFB00DC-BDB8-7E16-59C9-6A3243CEC63C}"/>
                  </a:ext>
                </a:extLst>
              </p:cNvPr>
              <p:cNvGrpSpPr/>
              <p:nvPr/>
            </p:nvGrpSpPr>
            <p:grpSpPr>
              <a:xfrm>
                <a:off x="10139434" y="3379121"/>
                <a:ext cx="216000" cy="144000"/>
                <a:chOff x="9043568" y="5458303"/>
                <a:chExt cx="216000" cy="144000"/>
              </a:xfrm>
            </p:grpSpPr>
            <p:pic>
              <p:nvPicPr>
                <p:cNvPr id="597" name="Graphic 596" descr="Man with solid fill">
                  <a:extLst>
                    <a:ext uri="{FF2B5EF4-FFF2-40B4-BE49-F238E27FC236}">
                      <a16:creationId xmlns:a16="http://schemas.microsoft.com/office/drawing/2014/main" id="{9D65A8C0-5122-6B61-969B-03FFF8D149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43568" y="5458303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598" name="Graphic 597" descr="Man with solid fill">
                  <a:extLst>
                    <a:ext uri="{FF2B5EF4-FFF2-40B4-BE49-F238E27FC236}">
                      <a16:creationId xmlns:a16="http://schemas.microsoft.com/office/drawing/2014/main" id="{AB699939-8428-8C50-BEAB-AB028A6577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15568" y="5458303"/>
                  <a:ext cx="144000" cy="144000"/>
                </a:xfrm>
                <a:prstGeom prst="rect">
                  <a:avLst/>
                </a:prstGeom>
              </p:spPr>
            </p:pic>
          </p:grpSp>
          <p:pic>
            <p:nvPicPr>
              <p:cNvPr id="599" name="Graphic 598" descr="Man with solid fill">
                <a:extLst>
                  <a:ext uri="{FF2B5EF4-FFF2-40B4-BE49-F238E27FC236}">
                    <a16:creationId xmlns:a16="http://schemas.microsoft.com/office/drawing/2014/main" id="{8AA7B9CF-B65F-9519-C601-12B348DB02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1041552" y="1742241"/>
                <a:ext cx="144000" cy="144000"/>
              </a:xfrm>
              <a:prstGeom prst="rect">
                <a:avLst/>
              </a:prstGeom>
            </p:spPr>
          </p:pic>
          <p:grpSp>
            <p:nvGrpSpPr>
              <p:cNvPr id="600" name="Group 599">
                <a:extLst>
                  <a:ext uri="{FF2B5EF4-FFF2-40B4-BE49-F238E27FC236}">
                    <a16:creationId xmlns:a16="http://schemas.microsoft.com/office/drawing/2014/main" id="{B39CC7F7-4DAE-3E99-0FA9-36A85E8821F6}"/>
                  </a:ext>
                </a:extLst>
              </p:cNvPr>
              <p:cNvGrpSpPr/>
              <p:nvPr/>
            </p:nvGrpSpPr>
            <p:grpSpPr>
              <a:xfrm>
                <a:off x="10704979" y="2556839"/>
                <a:ext cx="216000" cy="144000"/>
                <a:chOff x="9043568" y="5458303"/>
                <a:chExt cx="216000" cy="144000"/>
              </a:xfrm>
            </p:grpSpPr>
            <p:pic>
              <p:nvPicPr>
                <p:cNvPr id="601" name="Graphic 600" descr="Man with solid fill">
                  <a:extLst>
                    <a:ext uri="{FF2B5EF4-FFF2-40B4-BE49-F238E27FC236}">
                      <a16:creationId xmlns:a16="http://schemas.microsoft.com/office/drawing/2014/main" id="{1A1F6A6F-BABB-3DA3-9B3B-7ED7D50D81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43568" y="5458303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2" name="Graphic 601" descr="Man with solid fill">
                  <a:extLst>
                    <a:ext uri="{FF2B5EF4-FFF2-40B4-BE49-F238E27FC236}">
                      <a16:creationId xmlns:a16="http://schemas.microsoft.com/office/drawing/2014/main" id="{35145011-996D-0FAF-A372-7BCD70032C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15568" y="5458303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03" name="Group 602">
                <a:extLst>
                  <a:ext uri="{FF2B5EF4-FFF2-40B4-BE49-F238E27FC236}">
                    <a16:creationId xmlns:a16="http://schemas.microsoft.com/office/drawing/2014/main" id="{A047AFDD-9C93-AB41-5DDE-D675E21F23DB}"/>
                  </a:ext>
                </a:extLst>
              </p:cNvPr>
              <p:cNvGrpSpPr/>
              <p:nvPr/>
            </p:nvGrpSpPr>
            <p:grpSpPr>
              <a:xfrm>
                <a:off x="10147938" y="2556009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604" name="Graphic 603" descr="Man with solid fill">
                  <a:extLst>
                    <a:ext uri="{FF2B5EF4-FFF2-40B4-BE49-F238E27FC236}">
                      <a16:creationId xmlns:a16="http://schemas.microsoft.com/office/drawing/2014/main" id="{4B91B089-A59A-A7AE-224E-35BED4A5DC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5" name="Graphic 604" descr="Man with solid fill">
                  <a:extLst>
                    <a:ext uri="{FF2B5EF4-FFF2-40B4-BE49-F238E27FC236}">
                      <a16:creationId xmlns:a16="http://schemas.microsoft.com/office/drawing/2014/main" id="{0AC66C24-9786-D2A6-3D79-2B48174467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6" name="Graphic 605" descr="Man with solid fill">
                  <a:extLst>
                    <a:ext uri="{FF2B5EF4-FFF2-40B4-BE49-F238E27FC236}">
                      <a16:creationId xmlns:a16="http://schemas.microsoft.com/office/drawing/2014/main" id="{AEAFFBF6-52FE-644C-724C-F52CD9652F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7" name="Graphic 606" descr="Man with solid fill">
                  <a:extLst>
                    <a:ext uri="{FF2B5EF4-FFF2-40B4-BE49-F238E27FC236}">
                      <a16:creationId xmlns:a16="http://schemas.microsoft.com/office/drawing/2014/main" id="{FDAB85A0-3FD3-35F0-0EAF-89CB5C8D5BE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8" name="Graphic 607" descr="Man with solid fill">
                  <a:extLst>
                    <a:ext uri="{FF2B5EF4-FFF2-40B4-BE49-F238E27FC236}">
                      <a16:creationId xmlns:a16="http://schemas.microsoft.com/office/drawing/2014/main" id="{D3F88BE1-4624-C594-6698-68F688E4E2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09" name="Graphic 608" descr="Man with solid fill">
                  <a:extLst>
                    <a:ext uri="{FF2B5EF4-FFF2-40B4-BE49-F238E27FC236}">
                      <a16:creationId xmlns:a16="http://schemas.microsoft.com/office/drawing/2014/main" id="{E6DBAE1C-1E49-751E-F190-03FC92AA18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0" name="Graphic 609" descr="Man with solid fill">
                  <a:extLst>
                    <a:ext uri="{FF2B5EF4-FFF2-40B4-BE49-F238E27FC236}">
                      <a16:creationId xmlns:a16="http://schemas.microsoft.com/office/drawing/2014/main" id="{0F324CD7-6CE7-6647-0FBC-6F93C603524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1" name="Graphic 610" descr="Man with solid fill">
                  <a:extLst>
                    <a:ext uri="{FF2B5EF4-FFF2-40B4-BE49-F238E27FC236}">
                      <a16:creationId xmlns:a16="http://schemas.microsoft.com/office/drawing/2014/main" id="{8C32E755-41E5-4C22-0666-4C71AEC4AB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12" name="Group 611">
                <a:extLst>
                  <a:ext uri="{FF2B5EF4-FFF2-40B4-BE49-F238E27FC236}">
                    <a16:creationId xmlns:a16="http://schemas.microsoft.com/office/drawing/2014/main" id="{A08AF3CE-D5D4-EEAB-E06D-69891580A5D7}"/>
                  </a:ext>
                </a:extLst>
              </p:cNvPr>
              <p:cNvGrpSpPr/>
              <p:nvPr/>
            </p:nvGrpSpPr>
            <p:grpSpPr>
              <a:xfrm>
                <a:off x="10696590" y="2766355"/>
                <a:ext cx="216000" cy="144000"/>
                <a:chOff x="9043568" y="5458303"/>
                <a:chExt cx="216000" cy="144000"/>
              </a:xfrm>
            </p:grpSpPr>
            <p:pic>
              <p:nvPicPr>
                <p:cNvPr id="613" name="Graphic 612" descr="Man with solid fill">
                  <a:extLst>
                    <a:ext uri="{FF2B5EF4-FFF2-40B4-BE49-F238E27FC236}">
                      <a16:creationId xmlns:a16="http://schemas.microsoft.com/office/drawing/2014/main" id="{6116BA1F-AE2F-9B80-8669-1C50F34534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43568" y="5458303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4" name="Graphic 613" descr="Man with solid fill">
                  <a:extLst>
                    <a:ext uri="{FF2B5EF4-FFF2-40B4-BE49-F238E27FC236}">
                      <a16:creationId xmlns:a16="http://schemas.microsoft.com/office/drawing/2014/main" id="{1CB3E8E0-02AA-9D1D-E532-CDAFDF6B56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15568" y="5458303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15" name="Group 614">
                <a:extLst>
                  <a:ext uri="{FF2B5EF4-FFF2-40B4-BE49-F238E27FC236}">
                    <a16:creationId xmlns:a16="http://schemas.microsoft.com/office/drawing/2014/main" id="{6356A4C3-6730-59CD-6742-7E38340B5C40}"/>
                  </a:ext>
                </a:extLst>
              </p:cNvPr>
              <p:cNvGrpSpPr/>
              <p:nvPr/>
            </p:nvGrpSpPr>
            <p:grpSpPr>
              <a:xfrm>
                <a:off x="10139549" y="2765525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616" name="Graphic 615" descr="Man with solid fill">
                  <a:extLst>
                    <a:ext uri="{FF2B5EF4-FFF2-40B4-BE49-F238E27FC236}">
                      <a16:creationId xmlns:a16="http://schemas.microsoft.com/office/drawing/2014/main" id="{4D7DDC51-9349-9563-ED64-A0C1015D2D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7" name="Graphic 616" descr="Man with solid fill">
                  <a:extLst>
                    <a:ext uri="{FF2B5EF4-FFF2-40B4-BE49-F238E27FC236}">
                      <a16:creationId xmlns:a16="http://schemas.microsoft.com/office/drawing/2014/main" id="{370F641B-8487-CF92-E7FE-B2EC8FA818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8" name="Graphic 617" descr="Man with solid fill">
                  <a:extLst>
                    <a:ext uri="{FF2B5EF4-FFF2-40B4-BE49-F238E27FC236}">
                      <a16:creationId xmlns:a16="http://schemas.microsoft.com/office/drawing/2014/main" id="{58ED45A3-BDD6-D859-481A-99513F54D55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19" name="Graphic 618" descr="Man with solid fill">
                  <a:extLst>
                    <a:ext uri="{FF2B5EF4-FFF2-40B4-BE49-F238E27FC236}">
                      <a16:creationId xmlns:a16="http://schemas.microsoft.com/office/drawing/2014/main" id="{1667BF06-9657-092B-D5E4-943336C871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20" name="Graphic 619" descr="Man with solid fill">
                  <a:extLst>
                    <a:ext uri="{FF2B5EF4-FFF2-40B4-BE49-F238E27FC236}">
                      <a16:creationId xmlns:a16="http://schemas.microsoft.com/office/drawing/2014/main" id="{DD4681EF-BAC5-4C20-F7D2-4230BB39E2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21" name="Graphic 620" descr="Man with solid fill">
                  <a:extLst>
                    <a:ext uri="{FF2B5EF4-FFF2-40B4-BE49-F238E27FC236}">
                      <a16:creationId xmlns:a16="http://schemas.microsoft.com/office/drawing/2014/main" id="{1C4DDA03-6BF0-ED5F-D3BF-FEA9897184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22" name="Graphic 621" descr="Man with solid fill">
                  <a:extLst>
                    <a:ext uri="{FF2B5EF4-FFF2-40B4-BE49-F238E27FC236}">
                      <a16:creationId xmlns:a16="http://schemas.microsoft.com/office/drawing/2014/main" id="{2A646307-84E9-1AC1-D935-F5F1984EB6A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23" name="Graphic 622" descr="Man with solid fill">
                  <a:extLst>
                    <a:ext uri="{FF2B5EF4-FFF2-40B4-BE49-F238E27FC236}">
                      <a16:creationId xmlns:a16="http://schemas.microsoft.com/office/drawing/2014/main" id="{AF4AC0AC-4CDD-B7A9-A9EB-D73871C28C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32" name="Group 631">
                <a:extLst>
                  <a:ext uri="{FF2B5EF4-FFF2-40B4-BE49-F238E27FC236}">
                    <a16:creationId xmlns:a16="http://schemas.microsoft.com/office/drawing/2014/main" id="{B281F784-205F-EF31-B6BE-36B9C41C2962}"/>
                  </a:ext>
                </a:extLst>
              </p:cNvPr>
              <p:cNvGrpSpPr/>
              <p:nvPr/>
            </p:nvGrpSpPr>
            <p:grpSpPr>
              <a:xfrm>
                <a:off x="10150782" y="3171396"/>
                <a:ext cx="500817" cy="147455"/>
                <a:chOff x="10376912" y="6070220"/>
                <a:chExt cx="500817" cy="147455"/>
              </a:xfrm>
            </p:grpSpPr>
            <p:grpSp>
              <p:nvGrpSpPr>
                <p:cNvPr id="624" name="Group 623">
                  <a:extLst>
                    <a:ext uri="{FF2B5EF4-FFF2-40B4-BE49-F238E27FC236}">
                      <a16:creationId xmlns:a16="http://schemas.microsoft.com/office/drawing/2014/main" id="{B976A580-4B71-118E-4E7F-55319AD81719}"/>
                    </a:ext>
                  </a:extLst>
                </p:cNvPr>
                <p:cNvGrpSpPr/>
                <p:nvPr/>
              </p:nvGrpSpPr>
              <p:grpSpPr>
                <a:xfrm>
                  <a:off x="10592912" y="6070220"/>
                  <a:ext cx="284817" cy="144000"/>
                  <a:chOff x="8502301" y="6057739"/>
                  <a:chExt cx="284817" cy="144000"/>
                </a:xfrm>
              </p:grpSpPr>
              <p:pic>
                <p:nvPicPr>
                  <p:cNvPr id="625" name="Graphic 624" descr="Man with solid fill">
                    <a:extLst>
                      <a:ext uri="{FF2B5EF4-FFF2-40B4-BE49-F238E27FC236}">
                        <a16:creationId xmlns:a16="http://schemas.microsoft.com/office/drawing/2014/main" id="{68E5FB95-C8D0-D465-C823-DA8DEA887C5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02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26" name="Graphic 625" descr="Man with solid fill">
                    <a:extLst>
                      <a:ext uri="{FF2B5EF4-FFF2-40B4-BE49-F238E27FC236}">
                        <a16:creationId xmlns:a16="http://schemas.microsoft.com/office/drawing/2014/main" id="{E0271888-B9A2-7AF1-7DAA-488A04F8392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74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27" name="Graphic 626" descr="Man with solid fill">
                    <a:extLst>
                      <a:ext uri="{FF2B5EF4-FFF2-40B4-BE49-F238E27FC236}">
                        <a16:creationId xmlns:a16="http://schemas.microsoft.com/office/drawing/2014/main" id="{46D97BD7-3E04-965D-DDDD-4B7771E4C0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43118" y="6057739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628" name="Group 627">
                  <a:extLst>
                    <a:ext uri="{FF2B5EF4-FFF2-40B4-BE49-F238E27FC236}">
                      <a16:creationId xmlns:a16="http://schemas.microsoft.com/office/drawing/2014/main" id="{1EC34C0C-67D8-527D-D669-6C33DAEA4C61}"/>
                    </a:ext>
                  </a:extLst>
                </p:cNvPr>
                <p:cNvGrpSpPr/>
                <p:nvPr/>
              </p:nvGrpSpPr>
              <p:grpSpPr>
                <a:xfrm>
                  <a:off x="10376912" y="6073675"/>
                  <a:ext cx="284817" cy="144000"/>
                  <a:chOff x="8502301" y="6057739"/>
                  <a:chExt cx="284817" cy="144000"/>
                </a:xfrm>
              </p:grpSpPr>
              <p:pic>
                <p:nvPicPr>
                  <p:cNvPr id="629" name="Graphic 628" descr="Man with solid fill">
                    <a:extLst>
                      <a:ext uri="{FF2B5EF4-FFF2-40B4-BE49-F238E27FC236}">
                        <a16:creationId xmlns:a16="http://schemas.microsoft.com/office/drawing/2014/main" id="{8A7C5D0E-ED87-1657-A0BD-AB96157817B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02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30" name="Graphic 629" descr="Man with solid fill">
                    <a:extLst>
                      <a:ext uri="{FF2B5EF4-FFF2-40B4-BE49-F238E27FC236}">
                        <a16:creationId xmlns:a16="http://schemas.microsoft.com/office/drawing/2014/main" id="{019983B8-C458-B0B4-B237-53B78AC9BA5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74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31" name="Graphic 630" descr="Man with solid fill">
                    <a:extLst>
                      <a:ext uri="{FF2B5EF4-FFF2-40B4-BE49-F238E27FC236}">
                        <a16:creationId xmlns:a16="http://schemas.microsoft.com/office/drawing/2014/main" id="{5619065F-E743-4CE4-065B-8CFF3F058A1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43118" y="6057739"/>
                    <a:ext cx="144000" cy="1440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633" name="Group 632">
                <a:extLst>
                  <a:ext uri="{FF2B5EF4-FFF2-40B4-BE49-F238E27FC236}">
                    <a16:creationId xmlns:a16="http://schemas.microsoft.com/office/drawing/2014/main" id="{C5E006A9-899A-32D8-91FE-89CDF3E9C585}"/>
                  </a:ext>
                </a:extLst>
              </p:cNvPr>
              <p:cNvGrpSpPr/>
              <p:nvPr/>
            </p:nvGrpSpPr>
            <p:grpSpPr>
              <a:xfrm>
                <a:off x="10143426" y="2972521"/>
                <a:ext cx="500817" cy="147455"/>
                <a:chOff x="10376912" y="6070220"/>
                <a:chExt cx="500817" cy="147455"/>
              </a:xfrm>
            </p:grpSpPr>
            <p:grpSp>
              <p:nvGrpSpPr>
                <p:cNvPr id="634" name="Group 633">
                  <a:extLst>
                    <a:ext uri="{FF2B5EF4-FFF2-40B4-BE49-F238E27FC236}">
                      <a16:creationId xmlns:a16="http://schemas.microsoft.com/office/drawing/2014/main" id="{C5636B9B-7144-FDFF-34A4-42B008C60FFE}"/>
                    </a:ext>
                  </a:extLst>
                </p:cNvPr>
                <p:cNvGrpSpPr/>
                <p:nvPr/>
              </p:nvGrpSpPr>
              <p:grpSpPr>
                <a:xfrm>
                  <a:off x="10592912" y="6070220"/>
                  <a:ext cx="284817" cy="144000"/>
                  <a:chOff x="8502301" y="6057739"/>
                  <a:chExt cx="284817" cy="144000"/>
                </a:xfrm>
              </p:grpSpPr>
              <p:pic>
                <p:nvPicPr>
                  <p:cNvPr id="639" name="Graphic 638" descr="Man with solid fill">
                    <a:extLst>
                      <a:ext uri="{FF2B5EF4-FFF2-40B4-BE49-F238E27FC236}">
                        <a16:creationId xmlns:a16="http://schemas.microsoft.com/office/drawing/2014/main" id="{E8925607-E172-257D-C7B3-2479951A3E4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02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40" name="Graphic 639" descr="Man with solid fill">
                    <a:extLst>
                      <a:ext uri="{FF2B5EF4-FFF2-40B4-BE49-F238E27FC236}">
                        <a16:creationId xmlns:a16="http://schemas.microsoft.com/office/drawing/2014/main" id="{271CA5B6-A762-0A7F-0BDF-B13ED6B2F2B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74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41" name="Graphic 640" descr="Man with solid fill">
                    <a:extLst>
                      <a:ext uri="{FF2B5EF4-FFF2-40B4-BE49-F238E27FC236}">
                        <a16:creationId xmlns:a16="http://schemas.microsoft.com/office/drawing/2014/main" id="{BC64896D-9528-38C3-7822-9BC3E4E0A7D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43118" y="6057739"/>
                    <a:ext cx="144000" cy="14400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635" name="Group 634">
                  <a:extLst>
                    <a:ext uri="{FF2B5EF4-FFF2-40B4-BE49-F238E27FC236}">
                      <a16:creationId xmlns:a16="http://schemas.microsoft.com/office/drawing/2014/main" id="{FC439C57-1511-7D7E-A924-4D4C66DBDFB9}"/>
                    </a:ext>
                  </a:extLst>
                </p:cNvPr>
                <p:cNvGrpSpPr/>
                <p:nvPr/>
              </p:nvGrpSpPr>
              <p:grpSpPr>
                <a:xfrm>
                  <a:off x="10376912" y="6073675"/>
                  <a:ext cx="284817" cy="144000"/>
                  <a:chOff x="8502301" y="6057739"/>
                  <a:chExt cx="284817" cy="144000"/>
                </a:xfrm>
              </p:grpSpPr>
              <p:pic>
                <p:nvPicPr>
                  <p:cNvPr id="636" name="Graphic 635" descr="Man with solid fill">
                    <a:extLst>
                      <a:ext uri="{FF2B5EF4-FFF2-40B4-BE49-F238E27FC236}">
                        <a16:creationId xmlns:a16="http://schemas.microsoft.com/office/drawing/2014/main" id="{904AA57E-40A4-58C5-FEDA-C017B44339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02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37" name="Graphic 636" descr="Man with solid fill">
                    <a:extLst>
                      <a:ext uri="{FF2B5EF4-FFF2-40B4-BE49-F238E27FC236}">
                        <a16:creationId xmlns:a16="http://schemas.microsoft.com/office/drawing/2014/main" id="{30DE08C3-EFCC-6089-FA74-1DDDEE24700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74301" y="605773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38" name="Graphic 637" descr="Man with solid fill">
                    <a:extLst>
                      <a:ext uri="{FF2B5EF4-FFF2-40B4-BE49-F238E27FC236}">
                        <a16:creationId xmlns:a16="http://schemas.microsoft.com/office/drawing/2014/main" id="{D2860C72-0AC2-4924-E216-8DE8EA3C7D7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43118" y="6057739"/>
                    <a:ext cx="144000" cy="1440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642" name="Group 641">
                <a:extLst>
                  <a:ext uri="{FF2B5EF4-FFF2-40B4-BE49-F238E27FC236}">
                    <a16:creationId xmlns:a16="http://schemas.microsoft.com/office/drawing/2014/main" id="{45B3396E-F383-EA3B-6B83-3B98E32D7024}"/>
                  </a:ext>
                </a:extLst>
              </p:cNvPr>
              <p:cNvGrpSpPr/>
              <p:nvPr/>
            </p:nvGrpSpPr>
            <p:grpSpPr>
              <a:xfrm>
                <a:off x="9595865" y="3588094"/>
                <a:ext cx="626466" cy="144000"/>
                <a:chOff x="10598004" y="5448351"/>
                <a:chExt cx="626466" cy="144000"/>
              </a:xfrm>
            </p:grpSpPr>
            <p:pic>
              <p:nvPicPr>
                <p:cNvPr id="643" name="Graphic 642" descr="Man with solid fill">
                  <a:extLst>
                    <a:ext uri="{FF2B5EF4-FFF2-40B4-BE49-F238E27FC236}">
                      <a16:creationId xmlns:a16="http://schemas.microsoft.com/office/drawing/2014/main" id="{27D75153-626A-3F15-C3C3-435BC1ED26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98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4" name="Graphic 643" descr="Man with solid fill">
                  <a:extLst>
                    <a:ext uri="{FF2B5EF4-FFF2-40B4-BE49-F238E27FC236}">
                      <a16:creationId xmlns:a16="http://schemas.microsoft.com/office/drawing/2014/main" id="{EB3C720A-7D0A-9953-2C65-88B0A8AB58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670004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5" name="Graphic 644" descr="Man with solid fill">
                  <a:extLst>
                    <a:ext uri="{FF2B5EF4-FFF2-40B4-BE49-F238E27FC236}">
                      <a16:creationId xmlns:a16="http://schemas.microsoft.com/office/drawing/2014/main" id="{1BD26F9B-2359-C3CE-D9D4-C11A077F25C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38821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6" name="Graphic 645" descr="Man with solid fill">
                  <a:extLst>
                    <a:ext uri="{FF2B5EF4-FFF2-40B4-BE49-F238E27FC236}">
                      <a16:creationId xmlns:a16="http://schemas.microsoft.com/office/drawing/2014/main" id="{B225F950-3940-8027-723D-81E1AD9D18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07638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7" name="Graphic 646" descr="Man with solid fill">
                  <a:extLst>
                    <a:ext uri="{FF2B5EF4-FFF2-40B4-BE49-F238E27FC236}">
                      <a16:creationId xmlns:a16="http://schemas.microsoft.com/office/drawing/2014/main" id="{361147BD-6B2A-C2E1-EA7E-9212AD8372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870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8" name="Graphic 647" descr="Man with solid fill">
                  <a:extLst>
                    <a:ext uri="{FF2B5EF4-FFF2-40B4-BE49-F238E27FC236}">
                      <a16:creationId xmlns:a16="http://schemas.microsoft.com/office/drawing/2014/main" id="{FB164A50-2A89-54E7-21BA-95ED873B3A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42836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49" name="Graphic 648" descr="Man with solid fill">
                  <a:extLst>
                    <a:ext uri="{FF2B5EF4-FFF2-40B4-BE49-F238E27FC236}">
                      <a16:creationId xmlns:a16="http://schemas.microsoft.com/office/drawing/2014/main" id="{E333EF70-ED6E-0233-AFE0-5B76AFA31F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11653" y="5448351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50" name="Graphic 649" descr="Man with solid fill">
                  <a:extLst>
                    <a:ext uri="{FF2B5EF4-FFF2-40B4-BE49-F238E27FC236}">
                      <a16:creationId xmlns:a16="http://schemas.microsoft.com/office/drawing/2014/main" id="{A787AFC6-5645-B59C-2C7D-265E9F9570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080470" y="5448351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51" name="Group 650">
                <a:extLst>
                  <a:ext uri="{FF2B5EF4-FFF2-40B4-BE49-F238E27FC236}">
                    <a16:creationId xmlns:a16="http://schemas.microsoft.com/office/drawing/2014/main" id="{4CC1F1E9-81F5-6A56-B4DC-D72A0EE00C1B}"/>
                  </a:ext>
                </a:extLst>
              </p:cNvPr>
              <p:cNvGrpSpPr/>
              <p:nvPr/>
            </p:nvGrpSpPr>
            <p:grpSpPr>
              <a:xfrm>
                <a:off x="10142187" y="3589992"/>
                <a:ext cx="216000" cy="144000"/>
                <a:chOff x="9043568" y="5458303"/>
                <a:chExt cx="216000" cy="144000"/>
              </a:xfrm>
            </p:grpSpPr>
            <p:pic>
              <p:nvPicPr>
                <p:cNvPr id="652" name="Graphic 651" descr="Man with solid fill">
                  <a:extLst>
                    <a:ext uri="{FF2B5EF4-FFF2-40B4-BE49-F238E27FC236}">
                      <a16:creationId xmlns:a16="http://schemas.microsoft.com/office/drawing/2014/main" id="{C45C921F-1951-76A6-8F16-53080D82B0B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43568" y="5458303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53" name="Graphic 652" descr="Man with solid fill">
                  <a:extLst>
                    <a:ext uri="{FF2B5EF4-FFF2-40B4-BE49-F238E27FC236}">
                      <a16:creationId xmlns:a16="http://schemas.microsoft.com/office/drawing/2014/main" id="{F091B248-A3B3-0830-8F26-ACE026EDAB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15568" y="5458303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63" name="Group 662">
                <a:extLst>
                  <a:ext uri="{FF2B5EF4-FFF2-40B4-BE49-F238E27FC236}">
                    <a16:creationId xmlns:a16="http://schemas.microsoft.com/office/drawing/2014/main" id="{E6060905-254A-CE19-6E75-1DC31B0A192D}"/>
                  </a:ext>
                </a:extLst>
              </p:cNvPr>
              <p:cNvGrpSpPr/>
              <p:nvPr/>
            </p:nvGrpSpPr>
            <p:grpSpPr>
              <a:xfrm>
                <a:off x="9594713" y="3795631"/>
                <a:ext cx="626466" cy="144000"/>
                <a:chOff x="7990573" y="6066139"/>
                <a:chExt cx="626466" cy="144000"/>
              </a:xfrm>
            </p:grpSpPr>
            <p:pic>
              <p:nvPicPr>
                <p:cNvPr id="664" name="Graphic 663" descr="Man with solid fill">
                  <a:extLst>
                    <a:ext uri="{FF2B5EF4-FFF2-40B4-BE49-F238E27FC236}">
                      <a16:creationId xmlns:a16="http://schemas.microsoft.com/office/drawing/2014/main" id="{71DEE619-AD30-D8E4-22A7-E0406F7F9C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90573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65" name="Graphic 664" descr="Man with solid fill">
                  <a:extLst>
                    <a:ext uri="{FF2B5EF4-FFF2-40B4-BE49-F238E27FC236}">
                      <a16:creationId xmlns:a16="http://schemas.microsoft.com/office/drawing/2014/main" id="{4E8FCD5F-CC04-3C6A-0744-9903363E85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62573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66" name="Graphic 665" descr="Man with solid fill">
                  <a:extLst>
                    <a:ext uri="{FF2B5EF4-FFF2-40B4-BE49-F238E27FC236}">
                      <a16:creationId xmlns:a16="http://schemas.microsoft.com/office/drawing/2014/main" id="{3E6ABB4A-C35D-E098-FF0B-36E304583C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31390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67" name="Graphic 666" descr="Man with solid fill">
                  <a:extLst>
                    <a:ext uri="{FF2B5EF4-FFF2-40B4-BE49-F238E27FC236}">
                      <a16:creationId xmlns:a16="http://schemas.microsoft.com/office/drawing/2014/main" id="{9CEAB090-4E74-7EF5-01A2-621E863BD8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00207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68" name="Graphic 667" descr="Man with solid fill">
                  <a:extLst>
                    <a:ext uri="{FF2B5EF4-FFF2-40B4-BE49-F238E27FC236}">
                      <a16:creationId xmlns:a16="http://schemas.microsoft.com/office/drawing/2014/main" id="{2AAA5F34-9AB5-A76B-4DFE-D5B0AC4B2D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63405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69" name="Graphic 668" descr="Man with solid fill">
                  <a:extLst>
                    <a:ext uri="{FF2B5EF4-FFF2-40B4-BE49-F238E27FC236}">
                      <a16:creationId xmlns:a16="http://schemas.microsoft.com/office/drawing/2014/main" id="{9D62693D-B9AF-1568-DBC7-CC47245AE4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335405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0" name="Graphic 669" descr="Man with solid fill">
                  <a:extLst>
                    <a:ext uri="{FF2B5EF4-FFF2-40B4-BE49-F238E27FC236}">
                      <a16:creationId xmlns:a16="http://schemas.microsoft.com/office/drawing/2014/main" id="{FEC0D2AD-9A2A-05A1-E7D8-D4B702320C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04222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1" name="Graphic 670" descr="Man with solid fill">
                  <a:extLst>
                    <a:ext uri="{FF2B5EF4-FFF2-40B4-BE49-F238E27FC236}">
                      <a16:creationId xmlns:a16="http://schemas.microsoft.com/office/drawing/2014/main" id="{24CBFC4E-0538-7EB8-E639-805EC1BEDC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73039" y="6066139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72" name="Group 671">
                <a:extLst>
                  <a:ext uri="{FF2B5EF4-FFF2-40B4-BE49-F238E27FC236}">
                    <a16:creationId xmlns:a16="http://schemas.microsoft.com/office/drawing/2014/main" id="{7B79CFC5-F2A4-F55E-23AD-10D43633E300}"/>
                  </a:ext>
                </a:extLst>
              </p:cNvPr>
              <p:cNvGrpSpPr/>
              <p:nvPr/>
            </p:nvGrpSpPr>
            <p:grpSpPr>
              <a:xfrm>
                <a:off x="9594979" y="4006062"/>
                <a:ext cx="626466" cy="144000"/>
                <a:chOff x="7990573" y="6066139"/>
                <a:chExt cx="626466" cy="144000"/>
              </a:xfrm>
            </p:grpSpPr>
            <p:pic>
              <p:nvPicPr>
                <p:cNvPr id="673" name="Graphic 672" descr="Man with solid fill">
                  <a:extLst>
                    <a:ext uri="{FF2B5EF4-FFF2-40B4-BE49-F238E27FC236}">
                      <a16:creationId xmlns:a16="http://schemas.microsoft.com/office/drawing/2014/main" id="{D63EC96F-EB9C-931C-B175-4AA7BDA624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90573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4" name="Graphic 673" descr="Man with solid fill">
                  <a:extLst>
                    <a:ext uri="{FF2B5EF4-FFF2-40B4-BE49-F238E27FC236}">
                      <a16:creationId xmlns:a16="http://schemas.microsoft.com/office/drawing/2014/main" id="{80D83ACD-1D3D-45AE-C646-9B610EF329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62573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5" name="Graphic 674" descr="Man with solid fill">
                  <a:extLst>
                    <a:ext uri="{FF2B5EF4-FFF2-40B4-BE49-F238E27FC236}">
                      <a16:creationId xmlns:a16="http://schemas.microsoft.com/office/drawing/2014/main" id="{3415C5DE-C4AA-DE56-BE33-EDD549665A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31390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6" name="Graphic 675" descr="Man with solid fill">
                  <a:extLst>
                    <a:ext uri="{FF2B5EF4-FFF2-40B4-BE49-F238E27FC236}">
                      <a16:creationId xmlns:a16="http://schemas.microsoft.com/office/drawing/2014/main" id="{ACA9015D-182E-8C3D-3CD9-7C1074BA12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00207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7" name="Graphic 676" descr="Man with solid fill">
                  <a:extLst>
                    <a:ext uri="{FF2B5EF4-FFF2-40B4-BE49-F238E27FC236}">
                      <a16:creationId xmlns:a16="http://schemas.microsoft.com/office/drawing/2014/main" id="{6BFDD74E-F75A-2F1D-EBBB-D1B8DFA182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63405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8" name="Graphic 677" descr="Man with solid fill">
                  <a:extLst>
                    <a:ext uri="{FF2B5EF4-FFF2-40B4-BE49-F238E27FC236}">
                      <a16:creationId xmlns:a16="http://schemas.microsoft.com/office/drawing/2014/main" id="{E2A45AB1-6090-FCA0-F599-AD00423A62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335405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79" name="Graphic 678" descr="Man with solid fill">
                  <a:extLst>
                    <a:ext uri="{FF2B5EF4-FFF2-40B4-BE49-F238E27FC236}">
                      <a16:creationId xmlns:a16="http://schemas.microsoft.com/office/drawing/2014/main" id="{AD0A4EEE-5BE1-3D1F-1BF4-F4B70083D9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04222" y="6066139"/>
                  <a:ext cx="144000" cy="144000"/>
                </a:xfrm>
                <a:prstGeom prst="rect">
                  <a:avLst/>
                </a:prstGeom>
              </p:spPr>
            </p:pic>
            <p:pic>
              <p:nvPicPr>
                <p:cNvPr id="680" name="Graphic 679" descr="Man with solid fill">
                  <a:extLst>
                    <a:ext uri="{FF2B5EF4-FFF2-40B4-BE49-F238E27FC236}">
                      <a16:creationId xmlns:a16="http://schemas.microsoft.com/office/drawing/2014/main" id="{EA6B45EE-9107-F8D5-0D3C-9F32DB06A8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73039" y="6066139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89" name="Group 688">
                <a:extLst>
                  <a:ext uri="{FF2B5EF4-FFF2-40B4-BE49-F238E27FC236}">
                    <a16:creationId xmlns:a16="http://schemas.microsoft.com/office/drawing/2014/main" id="{4E84C074-FB06-7D65-AF7E-7EA16186256A}"/>
                  </a:ext>
                </a:extLst>
              </p:cNvPr>
              <p:cNvGrpSpPr/>
              <p:nvPr/>
            </p:nvGrpSpPr>
            <p:grpSpPr>
              <a:xfrm>
                <a:off x="9593100" y="4220902"/>
                <a:ext cx="423985" cy="144000"/>
                <a:chOff x="10680652" y="6150338"/>
                <a:chExt cx="423985" cy="144000"/>
              </a:xfrm>
            </p:grpSpPr>
            <p:grpSp>
              <p:nvGrpSpPr>
                <p:cNvPr id="690" name="Group 689">
                  <a:extLst>
                    <a:ext uri="{FF2B5EF4-FFF2-40B4-BE49-F238E27FC236}">
                      <a16:creationId xmlns:a16="http://schemas.microsoft.com/office/drawing/2014/main" id="{0AE996FA-DF55-74B7-E48F-CAABED6D714A}"/>
                    </a:ext>
                  </a:extLst>
                </p:cNvPr>
                <p:cNvGrpSpPr/>
                <p:nvPr/>
              </p:nvGrpSpPr>
              <p:grpSpPr>
                <a:xfrm>
                  <a:off x="10680652" y="6150338"/>
                  <a:ext cx="353634" cy="144000"/>
                  <a:chOff x="9585959" y="5936989"/>
                  <a:chExt cx="353634" cy="144000"/>
                </a:xfrm>
              </p:grpSpPr>
              <p:pic>
                <p:nvPicPr>
                  <p:cNvPr id="692" name="Graphic 691" descr="Man with solid fill">
                    <a:extLst>
                      <a:ext uri="{FF2B5EF4-FFF2-40B4-BE49-F238E27FC236}">
                        <a16:creationId xmlns:a16="http://schemas.microsoft.com/office/drawing/2014/main" id="{731871A5-2B25-4B29-9965-580FC4540BE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585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93" name="Graphic 692" descr="Man with solid fill">
                    <a:extLst>
                      <a:ext uri="{FF2B5EF4-FFF2-40B4-BE49-F238E27FC236}">
                        <a16:creationId xmlns:a16="http://schemas.microsoft.com/office/drawing/2014/main" id="{78D617C7-DCC2-9905-B3C8-87EAD9EADD3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657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94" name="Graphic 693" descr="Man with solid fill">
                    <a:extLst>
                      <a:ext uri="{FF2B5EF4-FFF2-40B4-BE49-F238E27FC236}">
                        <a16:creationId xmlns:a16="http://schemas.microsoft.com/office/drawing/2014/main" id="{EAE5FAB7-3813-5510-FF0F-EB8FEA06560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26776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695" name="Graphic 694" descr="Man with solid fill">
                    <a:extLst>
                      <a:ext uri="{FF2B5EF4-FFF2-40B4-BE49-F238E27FC236}">
                        <a16:creationId xmlns:a16="http://schemas.microsoft.com/office/drawing/2014/main" id="{53BC5F7B-EB3D-8F0C-C17F-5EB9C982D57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95593" y="5936989"/>
                    <a:ext cx="144000" cy="1440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691" name="Graphic 690" descr="Man with solid fill">
                  <a:extLst>
                    <a:ext uri="{FF2B5EF4-FFF2-40B4-BE49-F238E27FC236}">
                      <a16:creationId xmlns:a16="http://schemas.microsoft.com/office/drawing/2014/main" id="{AB3DAA34-DBE9-1B1B-5F17-2C107F9CD0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60637" y="6150338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696" name="Group 695">
                <a:extLst>
                  <a:ext uri="{FF2B5EF4-FFF2-40B4-BE49-F238E27FC236}">
                    <a16:creationId xmlns:a16="http://schemas.microsoft.com/office/drawing/2014/main" id="{43712DEF-DA70-D962-8EF1-302A4C1CA32F}"/>
                  </a:ext>
                </a:extLst>
              </p:cNvPr>
              <p:cNvGrpSpPr/>
              <p:nvPr/>
            </p:nvGrpSpPr>
            <p:grpSpPr>
              <a:xfrm>
                <a:off x="9599863" y="4423638"/>
                <a:ext cx="423985" cy="144000"/>
                <a:chOff x="10680652" y="6150338"/>
                <a:chExt cx="423985" cy="144000"/>
              </a:xfrm>
            </p:grpSpPr>
            <p:grpSp>
              <p:nvGrpSpPr>
                <p:cNvPr id="697" name="Group 696">
                  <a:extLst>
                    <a:ext uri="{FF2B5EF4-FFF2-40B4-BE49-F238E27FC236}">
                      <a16:creationId xmlns:a16="http://schemas.microsoft.com/office/drawing/2014/main" id="{908B624E-D0D8-6E12-F15A-A1532404F931}"/>
                    </a:ext>
                  </a:extLst>
                </p:cNvPr>
                <p:cNvGrpSpPr/>
                <p:nvPr/>
              </p:nvGrpSpPr>
              <p:grpSpPr>
                <a:xfrm>
                  <a:off x="10680652" y="6150338"/>
                  <a:ext cx="353634" cy="144000"/>
                  <a:chOff x="9585959" y="5936989"/>
                  <a:chExt cx="353634" cy="144000"/>
                </a:xfrm>
              </p:grpSpPr>
              <p:pic>
                <p:nvPicPr>
                  <p:cNvPr id="699" name="Graphic 698" descr="Man with solid fill">
                    <a:extLst>
                      <a:ext uri="{FF2B5EF4-FFF2-40B4-BE49-F238E27FC236}">
                        <a16:creationId xmlns:a16="http://schemas.microsoft.com/office/drawing/2014/main" id="{C285AF0A-117E-B15E-0B13-CBCC56333A4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585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0" name="Graphic 699" descr="Man with solid fill">
                    <a:extLst>
                      <a:ext uri="{FF2B5EF4-FFF2-40B4-BE49-F238E27FC236}">
                        <a16:creationId xmlns:a16="http://schemas.microsoft.com/office/drawing/2014/main" id="{908EA41D-4D93-7FF8-CEF7-FD74ABEC352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657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1" name="Graphic 700" descr="Man with solid fill">
                    <a:extLst>
                      <a:ext uri="{FF2B5EF4-FFF2-40B4-BE49-F238E27FC236}">
                        <a16:creationId xmlns:a16="http://schemas.microsoft.com/office/drawing/2014/main" id="{13F9C49B-3FFC-C663-646A-15CEC248167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26776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2" name="Graphic 701" descr="Man with solid fill">
                    <a:extLst>
                      <a:ext uri="{FF2B5EF4-FFF2-40B4-BE49-F238E27FC236}">
                        <a16:creationId xmlns:a16="http://schemas.microsoft.com/office/drawing/2014/main" id="{8B52E79A-84BF-262C-3AAE-DBFAD37EF49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95593" y="5936989"/>
                    <a:ext cx="144000" cy="1440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698" name="Graphic 697" descr="Man with solid fill">
                  <a:extLst>
                    <a:ext uri="{FF2B5EF4-FFF2-40B4-BE49-F238E27FC236}">
                      <a16:creationId xmlns:a16="http://schemas.microsoft.com/office/drawing/2014/main" id="{06850F29-1D2E-802F-67B8-10D5852CAA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60637" y="6150338"/>
                  <a:ext cx="144000" cy="144000"/>
                </a:xfrm>
                <a:prstGeom prst="rect">
                  <a:avLst/>
                </a:prstGeom>
              </p:spPr>
            </p:pic>
          </p:grpSp>
          <p:grpSp>
            <p:nvGrpSpPr>
              <p:cNvPr id="703" name="Group 702">
                <a:extLst>
                  <a:ext uri="{FF2B5EF4-FFF2-40B4-BE49-F238E27FC236}">
                    <a16:creationId xmlns:a16="http://schemas.microsoft.com/office/drawing/2014/main" id="{F50605A4-D5AD-6178-A1DD-3534635127E2}"/>
                  </a:ext>
                </a:extLst>
              </p:cNvPr>
              <p:cNvGrpSpPr/>
              <p:nvPr/>
            </p:nvGrpSpPr>
            <p:grpSpPr>
              <a:xfrm>
                <a:off x="9591886" y="4625431"/>
                <a:ext cx="423985" cy="144000"/>
                <a:chOff x="10680652" y="6150338"/>
                <a:chExt cx="423985" cy="144000"/>
              </a:xfrm>
            </p:grpSpPr>
            <p:grpSp>
              <p:nvGrpSpPr>
                <p:cNvPr id="704" name="Group 703">
                  <a:extLst>
                    <a:ext uri="{FF2B5EF4-FFF2-40B4-BE49-F238E27FC236}">
                      <a16:creationId xmlns:a16="http://schemas.microsoft.com/office/drawing/2014/main" id="{F0B19964-0609-D953-85FD-548CAE8CD775}"/>
                    </a:ext>
                  </a:extLst>
                </p:cNvPr>
                <p:cNvGrpSpPr/>
                <p:nvPr/>
              </p:nvGrpSpPr>
              <p:grpSpPr>
                <a:xfrm>
                  <a:off x="10680652" y="6150338"/>
                  <a:ext cx="353634" cy="144000"/>
                  <a:chOff x="9585959" y="5936989"/>
                  <a:chExt cx="353634" cy="144000"/>
                </a:xfrm>
              </p:grpSpPr>
              <p:pic>
                <p:nvPicPr>
                  <p:cNvPr id="706" name="Graphic 705" descr="Man with solid fill">
                    <a:extLst>
                      <a:ext uri="{FF2B5EF4-FFF2-40B4-BE49-F238E27FC236}">
                        <a16:creationId xmlns:a16="http://schemas.microsoft.com/office/drawing/2014/main" id="{2EB91818-102B-749E-BDA7-855337207D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585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7" name="Graphic 706" descr="Man with solid fill">
                    <a:extLst>
                      <a:ext uri="{FF2B5EF4-FFF2-40B4-BE49-F238E27FC236}">
                        <a16:creationId xmlns:a16="http://schemas.microsoft.com/office/drawing/2014/main" id="{0F9924A3-2EE1-00A9-4922-E6E1EC700FB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657959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8" name="Graphic 707" descr="Man with solid fill">
                    <a:extLst>
                      <a:ext uri="{FF2B5EF4-FFF2-40B4-BE49-F238E27FC236}">
                        <a16:creationId xmlns:a16="http://schemas.microsoft.com/office/drawing/2014/main" id="{738AAE2C-F350-6986-89DC-CEA04F6EC01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26776" y="5936989"/>
                    <a:ext cx="144000" cy="144000"/>
                  </a:xfrm>
                  <a:prstGeom prst="rect">
                    <a:avLst/>
                  </a:prstGeom>
                </p:spPr>
              </p:pic>
              <p:pic>
                <p:nvPicPr>
                  <p:cNvPr id="709" name="Graphic 708" descr="Man with solid fill">
                    <a:extLst>
                      <a:ext uri="{FF2B5EF4-FFF2-40B4-BE49-F238E27FC236}">
                        <a16:creationId xmlns:a16="http://schemas.microsoft.com/office/drawing/2014/main" id="{F016BCCE-351C-C7E2-B696-46DA1C4748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795593" y="5936989"/>
                    <a:ext cx="144000" cy="1440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705" name="Graphic 704" descr="Man with solid fill">
                  <a:extLst>
                    <a:ext uri="{FF2B5EF4-FFF2-40B4-BE49-F238E27FC236}">
                      <a16:creationId xmlns:a16="http://schemas.microsoft.com/office/drawing/2014/main" id="{606083E8-68E9-83BB-7A7D-0D044A5398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960637" y="6150338"/>
                  <a:ext cx="144000" cy="144000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0BBC62-926C-5738-667E-0BC4EDDA1638}"/>
              </a:ext>
            </a:extLst>
          </p:cNvPr>
          <p:cNvGrpSpPr/>
          <p:nvPr/>
        </p:nvGrpSpPr>
        <p:grpSpPr>
          <a:xfrm>
            <a:off x="7292682" y="3053278"/>
            <a:ext cx="3920376" cy="3161607"/>
            <a:chOff x="701845" y="4412684"/>
            <a:chExt cx="3920376" cy="211519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D71D38D-61C8-74F5-2EAA-F94501B17E43}"/>
                </a:ext>
              </a:extLst>
            </p:cNvPr>
            <p:cNvGrpSpPr/>
            <p:nvPr/>
          </p:nvGrpSpPr>
          <p:grpSpPr>
            <a:xfrm>
              <a:off x="701845" y="4412684"/>
              <a:ext cx="3898322" cy="2103083"/>
              <a:chOff x="3630608" y="3190407"/>
              <a:chExt cx="3228937" cy="210308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2201B1A-6B09-1732-791E-6F8915AF7668}"/>
                  </a:ext>
                </a:extLst>
              </p:cNvPr>
              <p:cNvSpPr/>
              <p:nvPr/>
            </p:nvSpPr>
            <p:spPr>
              <a:xfrm>
                <a:off x="3630608" y="3190407"/>
                <a:ext cx="3220846" cy="210308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E06CA8-D8F4-57CC-1390-C5D7FE5DA261}"/>
                  </a:ext>
                </a:extLst>
              </p:cNvPr>
              <p:cNvSpPr txBox="1"/>
              <p:nvPr/>
            </p:nvSpPr>
            <p:spPr>
              <a:xfrm>
                <a:off x="3630609" y="3193080"/>
                <a:ext cx="322893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rtl="0">
                  <a:defRPr sz="1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/>
                  <a:t>What would your organisation need to effectively support the men in your Community?</a:t>
                </a:r>
              </a:p>
            </p:txBody>
          </p:sp>
        </p:grpSp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AA6E51DE-68D7-EEBA-2992-C82F9882105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15761332"/>
                </p:ext>
              </p:extLst>
            </p:nvPr>
          </p:nvGraphicFramePr>
          <p:xfrm>
            <a:off x="723900" y="4877021"/>
            <a:ext cx="3898321" cy="16508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0667B2-4473-67C0-6CDC-A74A295CDA02}"/>
              </a:ext>
            </a:extLst>
          </p:cNvPr>
          <p:cNvGrpSpPr/>
          <p:nvPr/>
        </p:nvGrpSpPr>
        <p:grpSpPr>
          <a:xfrm>
            <a:off x="5219461" y="994842"/>
            <a:ext cx="1348661" cy="1227600"/>
            <a:chOff x="120394" y="5065846"/>
            <a:chExt cx="1348661" cy="122760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20CB1B2-2CFC-7649-97E6-4675F9643819}"/>
                </a:ext>
              </a:extLst>
            </p:cNvPr>
            <p:cNvSpPr txBox="1"/>
            <p:nvPr/>
          </p:nvSpPr>
          <p:spPr>
            <a:xfrm>
              <a:off x="120394" y="5241139"/>
              <a:ext cx="1348661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tx2"/>
                  </a:solidFill>
                </a:rPr>
                <a:t>Do you have any intentions to hold more men’s sessions at your organisation?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D9ECC38-FAD4-2710-633C-131C63A82A24}"/>
                </a:ext>
              </a:extLst>
            </p:cNvPr>
            <p:cNvSpPr/>
            <p:nvPr/>
          </p:nvSpPr>
          <p:spPr>
            <a:xfrm>
              <a:off x="172177" y="5065846"/>
              <a:ext cx="1227676" cy="12276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EAA5AE7-4BEB-20DC-EBD7-DE5593D2CB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828239"/>
              </p:ext>
            </p:extLst>
          </p:nvPr>
        </p:nvGraphicFramePr>
        <p:xfrm>
          <a:off x="6470207" y="783214"/>
          <a:ext cx="5397122" cy="1650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2493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315</Words>
  <Application>Microsoft Office PowerPoint</Application>
  <PresentationFormat>Widescreen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Sandwell Metropolitan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Crosk</dc:creator>
  <cp:lastModifiedBy>Debbie Crosk</cp:lastModifiedBy>
  <cp:revision>57</cp:revision>
  <dcterms:created xsi:type="dcterms:W3CDTF">2024-11-27T08:36:31Z</dcterms:created>
  <dcterms:modified xsi:type="dcterms:W3CDTF">2024-12-05T09:29:45Z</dcterms:modified>
</cp:coreProperties>
</file>